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96" r:id="rId3"/>
    <p:sldId id="305" r:id="rId4"/>
    <p:sldId id="306" r:id="rId5"/>
    <p:sldId id="308" r:id="rId6"/>
    <p:sldId id="309" r:id="rId7"/>
    <p:sldId id="297" r:id="rId8"/>
    <p:sldId id="314" r:id="rId9"/>
    <p:sldId id="313" r:id="rId10"/>
    <p:sldId id="315" r:id="rId11"/>
    <p:sldId id="298" r:id="rId12"/>
    <p:sldId id="316" r:id="rId13"/>
    <p:sldId id="312" r:id="rId14"/>
    <p:sldId id="299" r:id="rId15"/>
    <p:sldId id="300" r:id="rId16"/>
    <p:sldId id="310" r:id="rId17"/>
    <p:sldId id="285" r:id="rId1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ee" initials="H" lastIdx="1" clrIdx="0">
    <p:extLst>
      <p:ext uri="{19B8F6BF-5375-455C-9EA6-DF929625EA0E}">
        <p15:presenceInfo xmlns:p15="http://schemas.microsoft.com/office/powerpoint/2012/main" userId="Hase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856"/>
    <a:srgbClr val="54667A"/>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15" autoAdjust="0"/>
  </p:normalViewPr>
  <p:slideViewPr>
    <p:cSldViewPr snapToGrid="0">
      <p:cViewPr varScale="1">
        <p:scale>
          <a:sx n="111" d="100"/>
          <a:sy n="111" d="100"/>
        </p:scale>
        <p:origin x="667" y="77"/>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4800" units="cm"/>
          <inkml:channel name="Y" type="integer" max="1350" units="cm"/>
          <inkml:channel name="T" type="integer" max="2.14748E9" units="dev"/>
        </inkml:traceFormat>
        <inkml:channelProperties>
          <inkml:channelProperty channel="X" name="resolution" value="139.53488" units="1/cm"/>
          <inkml:channelProperty channel="Y" name="resolution" value="69.58763" units="1/cm"/>
          <inkml:channelProperty channel="T" name="resolution" value="1" units="1/dev"/>
        </inkml:channelProperties>
      </inkml:inkSource>
      <inkml:timestamp xml:id="ts0" timeString="2020-11-02T12:27:39.738"/>
    </inkml:context>
    <inkml:brush xml:id="br0">
      <inkml:brushProperty name="width" value="0.05292" units="cm"/>
      <inkml:brushProperty name="height" value="0.05292" units="cm"/>
      <inkml:brushProperty name="color" value="#FF0000"/>
    </inkml:brush>
  </inkml:definitions>
  <inkml:trace contextRef="#ctx0" brushRef="#br0">16960 7937 0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9:01:25.323"/>
    </inkml:context>
    <inkml:brush xml:id="br0">
      <inkml:brushProperty name="width" value="0.05292" units="cm"/>
      <inkml:brushProperty name="height" value="0.05292" units="cm"/>
      <inkml:brushProperty name="color" value="#FF0000"/>
    </inkml:brush>
  </inkml:definitions>
  <inkml:trace contextRef="#ctx0" brushRef="#br0">5146 8440 0,'0'13'62,"0"40"-62,0 13 0,0-13 16,0 14-16,0 25 15,0-12-15,0 12 16,0 40 0,0-79-16,0-13 15,0-27-15,0 14 16,0-14-16</inkml:trace>
  <inkml:trace contextRef="#ctx0" brushRef="#br0" timeOffset="1764.4635">5146 8401 0,'13'-14'47,"1"14"-47,12-13 16,14 13-16,39-13 16,14 0-1,-14-14-15,14 14 0,-1 0 16,14-14-16,40 14 15,-1 0 1,1 13-16,-1 0 16,27 0-16,13 0 15,-39 0-15,-14 0 16,1 0-16,-14 0 16,-27 0-16,-12 0 15,-1 0-15,-53 0 16,27-13-16,-13-1 15,-27 14-15,40-13 16,-26 13-16,12 0 16,-12 0-1,12 0-15,1 0 0,-13 0 16,25 0-16,-25 0 16,13 13-16,-1 1 15,54 12 1,-14 0-1,-26-12-15,-13 12 16,13 1-16,0-1 16,39 27-1,-52-13-15,-14-1 16,1-12 0,-27-14-16,26 27 15,-12-1-15,-1 14 16,0-13-16,0 0 15,1 13-15,-14-14 16,13 41-16,0-27 16,0-14-16,-13-12 15,13 39-15,1-40 16,-1 54-16,-13-54 16,0 27-16,0 0 15,0 13-15,0-13 16,0-26-16,0 12 15,0-26-15,0 14 16,0-1-16,0-12 16,0 12-16,0 14 15,0-14 1,-13 1-16,13-14 0,-14 0 16,14 14-1,0-14-15,-13-13 31,0 0-15,0 0 0,-14 0-16,-26 0 15,14-13 1,-14-1-16,13 14 16,-26-13-16,-13 0 15,39 13-15,-26 0 16,0 0-16,-27 0 15,-26 0-15,40 0 16,-40 0-16,13 0 16,-13 0-16,13 0 15,0 0-15,-13 0 16,-13 0-16,26 0 16,-27 0-16,1 0 15,0 0-15,0 0 16,13 0-16,26 0 15,27 0-15,0 0 16,-1-13-16,28 13 16,-1 0-1,-66-27-15,93 27 16,-13 0-16,12 0 16,1 0-16,0 0 15,0-13-15,-1 13 16,1 0-1,0 0 1,-13 0 0,12-13-1,-25 0-15,25-1 16,-12 1 0,13 13-16,-27-13 15,14 0 1,-14-27-1,13 27-15,1-14 16,-14-12-16,27 12 16,-27 1-16,14 12 15,-1-12-15,14-1 16,13 14-16,-13 13 78,0-13-62,13 0-16,0 0 15,0-1 1,0 1-16</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29:16.747"/>
    </inkml:context>
    <inkml:brush xml:id="br0">
      <inkml:brushProperty name="width" value="0.05292" units="cm"/>
      <inkml:brushProperty name="height" value="0.05292" units="cm"/>
      <inkml:brushProperty name="color" value="#FF0000"/>
    </inkml:brush>
  </inkml:definitions>
  <inkml:trace contextRef="#ctx0" brushRef="#br0">2434 9128 0,'13'0'47,"14"-13"-32,-14 0-15,14 13 16,25 0-16,-12 0 15,13 0 1,13 0-16,-13 0 16,13-14-16,-39 14 0,52-13 31,-39 0-31,-27 13 16,40 0-16,13 0 0,27 0 15,-1 0 1,14 0-16,13 0 15,-13 0-15,0 0 16,119 0 0,-133 0-16,-26 0 15,-13 0-15,-13 0 16,26 0 0,-26 0-16,-27 0 15,14 0-15,-1 0 16,1 0-16,-1 0 15,-13 0-15,0 0 16,1 0-16,-1 0 31,13 0-31,1 0 16,-1 0 0,14 0-16,-14 0 15,-12 13-15</inkml:trace>
  <inkml:trace contextRef="#ctx0" brushRef="#br0" timeOffset="49554.1177">13441 8162 0,'0'-13'32,"0"0"-17,13 0 1,14-1-16,25 14 16,-25 0-1,-14 0-15,14 0 16,12 0-16,1 0 15,0 0-15,-14 0 16,53 0 0,-65 0-16,-1 0 15,0 0-15,0 0 32</inkml:trace>
  <inkml:trace contextRef="#ctx0" brushRef="#br0" timeOffset="50109.3395">13904 7951 0,'0'13'32,"0"27"-17,13-27-15,14 27 16,-14-1-1,13 1-15,-13-27 16,14 14-16,-27-1 16,0-13-16,0 1 15,0-1 1,0 13-16,0-13 16,-27 1-16,14-1 15,-13-13-15,13 13 16,-1-13-1,14 13 1</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9:03:38.121"/>
    </inkml:context>
    <inkml:brush xml:id="br0">
      <inkml:brushProperty name="width" value="0.05292" units="cm"/>
      <inkml:brushProperty name="height" value="0.05292" units="cm"/>
      <inkml:brushProperty name="color" value="#FF0000"/>
    </inkml:brush>
  </inkml:definitions>
  <inkml:trace contextRef="#ctx0" brushRef="#br0">2474 9049 0,'13'0'47,"14"-13"-32,-1-1-15,0 14 0,1 0 16,13 0-16,-1 0 16,-12 0-16,12 0 15,1 0-15,-13 0 16,12 0-16,14 0 16,66 0-1,-53 0-15,27 0 16,-27 0-16,0 0 15,27 0-15,-27 0 16,0 0-16,0 0 16,-13 0-16,13 0 15,1 0-15,-1 0 16,0 0-16,-13 0 16,-14 0-16,-25 0 15,12 0-15,-13 0 16,1 0 78</inkml:trace>
  <inkml:trace contextRef="#ctx0" brushRef="#br0" timeOffset="1176.6936">5861 9472 0,'0'13'16,"13"-13"0,0 0-16,27 0 15,-1 0 1,-12 0-16,65 14 0,-65-14 16,65 13-16,-25 0 15,12-13-15,0 0 16,14 0-16,0 0 15,105 0 1,-92 0-16,13 0 16,-13 0-16,13 0 15,-40 0-15,40 0 16,-13 0-16,-13 0 16,-1 0-16,1 0 15,-14 0-15,14 0 16,-27 0-16,13 0 15,1 0 1,92 0 0,-119 0-1,13 0-15,-27 0 16,1 0-16,0 0 16,-27 0-16,27 0 15,-14 0-15,-13 0 16,14 0-16,-14 0 15,0 0 1,1 0-16</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9:02:25.688"/>
    </inkml:context>
    <inkml:brush xml:id="br0">
      <inkml:brushProperty name="width" value="0.05292" units="cm"/>
      <inkml:brushProperty name="height" value="0.05292" units="cm"/>
      <inkml:brushProperty name="color" value="#FF0000"/>
    </inkml:brush>
  </inkml:definitions>
  <inkml:trace contextRef="#ctx0" brushRef="#br0">2328 12819 0,'14'0'93,"-1"0"-93,40 13 16,13 1-16,-26-14 16,26 0-16,-13 0 15,13 0-15,40 0 16,-14 0 0,14 0-16,13 0 0,13 0 15,1 0 1,-1 0-16,-26 0 15,26 0-15,-13 0 0,-39 0 16,-1 0-16,-39 0 16,12 0-16,-12 0 15,-13 0-15,-14 0 16,0 0 0,0 0-16,1 0 15,-1 0-15,0 0 31,0 0-31,0 0 79,1 0-17</inkml:trace>
  <inkml:trace contextRef="#ctx0" brushRef="#br0" timeOffset="39982.7646">6787 10557 0,'0'26'63,"0"1"-48,0 26-15,0-14 16,0 1-16,0 39 31,0-52-31,0-14 16,0 0 46,0 1-31</inkml:trace>
  <inkml:trace contextRef="#ctx0" brushRef="#br0" timeOffset="40636.1169">6615 10821 0,'13'14'47,"-13"12"-47,13-26 16,0 27-1,0-27-15,-13 26 0,27-13 16,-14 1 0,0-14-1,1 0 1,-1 0 0,0 0-1,0 0 1,1 0-1,-1-14 1,0 1 0,0 13-1,-13-13 1,13 0-16,1 13 16,-14-14-16,13 1 15,0 0-15,0 13 16,-13-13-16,0-14 15,14 14-15,12 0 16,-26 0-16,13-1 16</inkml:trace>
  <inkml:trace contextRef="#ctx0" brushRef="#br0" timeOffset="52933.8888">1640 10874 0,'14'0'62,"-1"0"-62,0 0 16,27 0-16,13 0 15,-27 0-15,27 0 16,-13 0-16,-14 0 16,14 0-16,-14 0 15,-12 0 1,-1 0-16</inkml:trace>
  <inkml:trace contextRef="#ctx0" brushRef="#br0" timeOffset="53428.2106">2037 10729 0,'27'13'0,"-14"0"16,-13 14-16,13-27 15,0 26-15,1-13 16,-14 1 0,13 25-1,0-12-15,-13-1 16,0 1 0,0-14-1,0 0-15,0 0 16,-26 1 15,-27-1-15,40-13-1,-1 0 1,1 0-16</inkml:trace>
  <inkml:trace contextRef="#ctx0" brushRef="#br0" timeOffset="54294.5896">1296 5702 0,'0'-27'31,"27"14"-16,13 13-15,39 0 16,40 0-16,-13 0 16,13 0-16,-13 0 15,13-13-15,-106 13 16,27 0 0,-27 0-16,0-13 31,-13-1 31,0 1-46,0 0-16,0-40 0</inkml:trace>
  <inkml:trace contextRef="#ctx0" brushRef="#br0" timeOffset="54698.2928">2037 5397 0,'14'0'47,"12"14"-47,-13-14 15,14 13-15,-1 0 16,-13 0-16,1 1 16,-1-14-1,-13 13-15,0 13 16,0-12-16,0 25 16,-13-12-1,-14-1-15,-13 40 16,14-39-16,13-14 15,0 13-15,-1-12 16,14-1 47</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34:01.699"/>
    </inkml:context>
    <inkml:brush xml:id="br0">
      <inkml:brushProperty name="width" value="0.05292" units="cm"/>
      <inkml:brushProperty name="height" value="0.05292" units="cm"/>
      <inkml:brushProperty name="color" value="#FF0000"/>
    </inkml:brush>
  </inkml:definitions>
  <inkml:trace contextRef="#ctx0" brushRef="#br0">6654 2646 0,'0'0'16,"13"0"31,14 26-31,-1 1-16,-12-14 15,-14 13-15,0 1 16,0-14-1,0 0-15,0 14 16,0-14-16,-14 13 16,-12-12-1,13-14 1,-1 0 0,28 0 46,12 0-46,1 0-1,-14-14-15,13 14 16,-12 0-16,25 0 16,-12 0-1,-14 0-15,0 0 16,0 0-1,14 0-15,13 0 0,-14 0 16,14 0 0,-27 0-16</inkml:trace>
  <inkml:trace contextRef="#ctx0" brushRef="#br0" timeOffset="601.6677">6959 2606 0,'0'0'0,"0"13"0,0 27 0,0-13 15,0-14-15,0 13 16,0 1-1,13-27 1,0 0 0,0 0-16,0 0 15,14 0 1,-1-27 0,-26 14-1,0 0-15,0-14 0,0-12 16,0 25-16,-13 1 15,-13-13 1,12 12-16,1-12 16,-13 13-16,13 0 15</inkml:trace>
  <inkml:trace contextRef="#ctx0" brushRef="#br0" timeOffset="988.6315">7131 2474 0,'0'13'0,"13"27"15,0-1-15,0 14 16,0 0-16,1 0 16,-14-40-1,13 40-15,-13-39 0,0-1 16,0 0-16,13 0 62,0-13-30,1-26-32</inkml:trace>
  <inkml:trace contextRef="#ctx0" brushRef="#br0" timeOffset="1799.0228">7514 2328 0,'0'-39'16,"-13"39"0,0-14-16,-1 1 15,-12 0 1,0 0-16,-1 13 78,14 0-78,13 13 16,0 27-16,0-14 15,0 1-15,0-1 16,0-13-16,0 0 16,0 1-1,13-14 1,0 0-16,27 0 15,-14-14 1,-12-12-16,-1 13 16,-13 0-16,0-14 15,0 14-15,13 0 16,-13-1 0,0 41 77,0 13-77,0 12-16,0 1 0,0 14 16,0-15-16,0 15 15,0-28-15,0-12 16,0 12-16,0-12 15,0-1 1,0-12-16,0-1 16</inkml:trace>
  <inkml:trace contextRef="#ctx0" brushRef="#br0" timeOffset="4037.9196">3612 5940 0,'26'0'31,"27"0"-15,13 0 0,27 0-16,13 0 15,26 0 1,27 0-16,13 0 0,13 0 16,185 0-1,-171 0-15,-1 0 16,0 0-16,14 0 15,13 0-15,-13 0 16,251 0 0,-265 0-16,1 0 15,-27 0 1,0 0-16,-14 0 0,1 0 16,-13 0-16,-14 0 15,0 0-15,-13 0 16,-39 0-16,-27 0 15,-1 0-15,-12 0 16,-27 0-16,1 0 16,-1 0-16,0 0 31,0 0-31,14 13 0,-1-13 16,-13 0-16,1 0 31</inkml:trace>
  <inkml:trace contextRef="#ctx0" brushRef="#br0" timeOffset="8236.0362">3506 7488 0,'13'0'47,"13"0"-47,41 0 15,-1 0-15,-13 0 16,13 0-16,26 0 15,1 0-15,-14 0 16,14 0 0,26 0-16,-13 0 0,26 0 15,0 0 1,40 0-16,27 0 0,-14 0 16,0 0-16,14 0 15,26 0-15,-14 0 16,-12 0-16,-1 0 15,27 0 1,-27 0-16,-26 0 0,-13 0 16,-27 0-1,1 13-15,-27 0 16,-14 0-16,-12 1 0,-27-14 16,13 0-16,-27 0 15,1 0-15,0 0 16,-14 0-1,14 0-15,13 0 16,-14 0 0,1 0-16,0 0 15,52 0-15,-12 0 16,12 0-16,1 0 16,-27 0-16,-13 0 15,-13 0-15,-27 0 16,13 0-16,-12 0 15</inkml:trace>
  <inkml:trace contextRef="#ctx0" brushRef="#br0" timeOffset="9442.6881">9591 4445 0,'0'13'47,"0"0"-31,0 27 0,0-13-16,0 26 15,0-1-15,0 1 0,0-13 16,0 13-16,0-13 15,0-1 1,0-25-16,0-1 16</inkml:trace>
  <inkml:trace contextRef="#ctx0" brushRef="#br0" timeOffset="10177.4063">9591 4445 0,'0'-13'15,"13"13"1,27 0-16,0 13 16,-1 13-16,-25-12 15,12-1-15,1 13 16,-14-12-16,-13-1 16,13 13-16,-13 1 15,-13 12 1,0-25-1,-14-1-15,-13 0 16,27-13 0,-13 0-1,-14 13 1,27-13 0,13 27 62,26-14-47,1 13-15,12 1-1,14-27-15,0 40 16,-13-40-16,0 13 15,-1 0 1,-39 0-16</inkml:trace>
  <inkml:trace contextRef="#ctx0" brushRef="#br0" timeOffset="11017.9525">10041 4366 0,'0'-27'15,"-13"1"-15,-1-1 16,14 14-16,-13-13 15,0 12-15,0 1 16,0 13 15,-14 0-31,27 13 16,-13 1 0,0-1-16,-1 13 0,1 1 15,13-14 1,0 0-16,0 14 31,13-14-15,1-13-1,12 0 1,14 0 0,-40-13-16,13-1 15,13-39 1,-26 40-16,0-26 15,14-41 1,-14 67-16,0-27 16,0 27-16,13-27 15,-13 14 1,13 13 0,0 13 62,-13 26-63,-13 27-15,0 0 0,13-27 16,0 41 0,0-15-16,0 54 15,13-92-15,0 12 16,14 0-16,-27 1 15,26-14-15,-12-13 16,-1 0 0,0 0-1</inkml:trace>
  <inkml:trace contextRef="#ctx0" brushRef="#br0" timeOffset="11430.3461">10372 4617 0,'0'0'0,"26"0"0,14 0 0,26 0 16,0 0-16,53 0 31,-66 0-31,13 0 0,-39 0 15,-1 0 1,1 0-16,-14 0 78</inkml:trace>
  <inkml:trace contextRef="#ctx0" brushRef="#br0" timeOffset="11773.4396">10927 4498 0,'0'0'0,"40"13"0,-14-13 15,1 27-15,65 52 32,-65-53-32,-1 1 15,-26-14-15,0 0 32,0 1-32,0-1 15,-26 0-15,-1 0 16,14 0-1,0 1-15,13-1 16,-13 0 0</inkml:trace>
  <inkml:trace contextRef="#ctx0" brushRef="#br0" timeOffset="12634.3439">11880 4538 0,'13'0'16,"-13"13"-1,-13 13-15,-14 14 16,1 0-1,-1-1-15,1-12 0,13 26 16,-1-14 0,-12 1-16,0 0 15,-1-27-15,14 13 0,0-12 16,13-1 31,13-13-32,0 0 1,40 0-16,-13 0 0,-14 0 16,1 0-1,12 0-15,-25-13 16,-1 13 0,13-14-16,-13 1 15,1 0-15,12 0 16,-13 0-16,1-1 15,-1-25-15,0 12 16,-13 14 0,13-14-16,-13 14 15,0 0-15,0 0 16,0-14 0,-13 27-1,0-26 1,13 13-16,-27-1 15,14 1-15,13 0 16,-13-27 0,0 14-16,13 13 15,0-1-15</inkml:trace>
  <inkml:trace contextRef="#ctx0" brushRef="#br0" timeOffset="13885.765">12568 4736 0,'0'0'0,"-14"0"15,14-13-15,-26 0 16,0-1-16,12 14 16,-12-13-16,13 13 15,-1 0 1,-25 0 0,12 27-16,1 25 15,-14 1-15,14 14 16,-1-15-1,14 15-15,13-28 0,0-12 16,0 26 0,13-27-16,0 1 0,14-14 15,-1-13-15,1 0 16,12 0-16,14 0 16,-13-13-16,0-27 15,-1 0-15,-12-13 16,26-13-1,-27 0-15,14-40 16,0 40-16,-27-13 16,13 13-16,-12 13 15,-14 26-15,0 14 16,0-27-16,0 1 16,0 25-16,0-25 15,0-1-15,0 13 16,0-12-16,0-1 15,0 27 1,0 0-16,0-1 0,0 1 16,0 0-1,0 0-15,0-1 32,-14 41 30,1 13-46,-13 13-16,12 39 15,-25 1-15,26-1 16,13-39-16,0 13 16,0-26-1,0 13-15,0 0 16,0-13-16,0-27 15,0 40-15,13-27 16,13 14 0,-13-27-16,1 14 0,-1 12 15,0-25 1,0-1 0,-13 0-16,14-13 62,-1 0-62,0 0 16,0 0-1</inkml:trace>
  <inkml:trace contextRef="#ctx0" brushRef="#br0" timeOffset="16700.3439">6390 7263 0,'13'0'78,"13"0"-62,-12 0-16,12 0 16,14 0-16,-27 0 15,0 0 1,0-13 62,1 13-62</inkml:trace>
  <inkml:trace contextRef="#ctx0" brushRef="#br0" timeOffset="20331.623">7567 7276 0,'40'0'47,"-14"0"-31,27-13-1,-13 0-15,-14-1 0,14 14 16,-27 0 0,27 0-1,-14 0-15,1-13 16,-14 13-16,0 0 0,0 0 16,27-13-16,-13 13 15,12 0-15,27 0 16,14 0-16,12 0 31,-52 0-31,-13 0 0,12 0 16,1 0-16,-14 0 15,14 0 1,-13 0-16,-14 0 16,0 0-1,0 0-15,0 0 16,1 0-1,-1 0-15,0 0 16,0 0 15,1 0-15,12 0 0,-26 13-1</inkml:trace>
  <inkml:trace contextRef="#ctx0" brushRef="#br0" timeOffset="30333.6869">8136 3903 0,'26'0'156,"-12"0"-140,-1 0-16,0 0 15,0 0 1,1 0 218,-1 0-202,0 0 374,0 0-406</inkml:trace>
  <inkml:trace contextRef="#ctx0" brushRef="#br0" timeOffset="41647.7798">8956 3876 0,'13'0'109,"1"0"-93,-1 0-16,13 0 16,-12 0-1,-1 0 1,0 0-16,0 0 31,0 0-31,1 0 266,-1 0-266,0 0 31,0 0 0</inkml:trace>
  <inkml:trace contextRef="#ctx0" brushRef="#br0" timeOffset="44318.1807">8136 3929 0,'26'0'94,"-12"0"-79,-1 0-15,0 0 16,0 0-16,1 0 16,-1 0-1,0 0 1,0 0-1,0 0 32</inkml:trace>
  <inkml:trace contextRef="#ctx0" brushRef="#br0" timeOffset="54917.8848">5900 4604 0,'27'0'47,"-1"0"-31,-13 0 15,1 0-31,-1 0 16,0 0-1,0 0 1,0-13 0,14-27-1,-27 27 1,0-1-1,0 1-15,0 0 16,0 0 0,0-14-1,0 14 1,-13 0-16,-1 0 16,-12-1-1,-14 14 16,27 0-31,-13 0 16,12 0-16,-12 0 31,13 0-31,-14 53 16,14-26 0,0 12-16,0 1 15,-1-13-15,14 25 16,14-38-1,-1 12-15,0 1 16,0-1 0,14-13-16,-14 14 15,0-27 1,14 26-16,-1-13 0,-13-13 16,14 0-16,-1 0 15,1 0-15,-1 0 16,-13 0-16,1 0 15,-1 0-15,0 0 16,0 0-16,1 0 31,-1-13-31</inkml:trace>
  <inkml:trace contextRef="#ctx0" brushRef="#br0" timeOffset="55517.6877">6099 4167 0,'39'27'0,"-78"-54"0,92 67 0,-27-14 16,0 1-16,1-14 15,-27 0 1,13 0-16,0 1 15,-13-1 1,0 0 0,0 0-1,0 14 1,0-14 0,0 0-16,-13-13 62,-13-13-46,26-13-16,-14 12 15,14 1-15,-13-13 16</inkml:trace>
  <inkml:trace contextRef="#ctx0" brushRef="#br0" timeOffset="56005.967">6218 4114 0,'-14'13'16,"1"-13"-1,0 14 1,13 12-16,-26 1 15,-1-14-15,1 13 16,12-12-16,-12 12 16,13-26-16,-1 13 15</inkml:trace>
  <inkml:trace contextRef="#ctx0" brushRef="#br0" timeOffset="68797.2419">8136 3942 0,'26'0'109,"-12"0"-93,-1 0-16,0 0 16,0 0-16,1 0 78,-1 0-63,0 0 17,27-13-32</inkml:trace>
  <inkml:trace contextRef="#ctx0" brushRef="#br0" timeOffset="69840.3722">8996 3863 0,'13'0'78,"0"0"-62,27 0 15,-27 0-31,14 0 0,-14 0 31,0 0 0,0 0-15</inkml:trace>
  <inkml:trace contextRef="#ctx0" brushRef="#br0" timeOffset="82653.082">9207 1402 0,'14'-26'31,"-1"26"-15,0 0-16,0 0 15,1 0 1,-1 0 15,0 0 16</inkml:trace>
  <inkml:trace contextRef="#ctx0" brushRef="#br0" timeOffset="83126.0888">9181 1402 0,'0'0'0,"13"14"0,-13 12 15,0 0 1,0 14-16,0-13 15,0 12-15,0 1 0,0-14 16,0 14 0,0-27-16,0 1 15,0-1-15,0 0 32,27-13-17,-1 0-15,14 0 16,-27 0-1,0 0-15,1 0 16,-1 0 0,0-13-16</inkml:trace>
  <inkml:trace contextRef="#ctx0" brushRef="#br0" timeOffset="83708.5931">9551 1468 0,'0'14'16,"-13"-1"-1,13 13-15,0 14 16,0-27-16,0 0 16,0 1-16,13-1 15,1-13 1,25 0-16,-12-13 15,-1 13 1,-12-27-16,-1 1 0,13-1 16,-26 14-16,0-13 15,0-14-15,0 27 16,0-27-16,0 27 16,0-14-16,0 14 15,0 0 1,-13 13 15,-13 0-31,-1 0 16,1 13-1,26 0-15,0 1 63,13-14-48,13 0-15</inkml:trace>
  <inkml:trace contextRef="#ctx0" brushRef="#br0" timeOffset="84069.3074">10107 1535 0,'0'0'0,"0"13"0,0 13 16,-13-13-16,0 1 0,13 12 31,-14-26-31,14 13 47</inkml:trace>
  <inkml:trace contextRef="#ctx0" brushRef="#br0" timeOffset="84474.4771">10292 1244 0,'0'13'16,"0"0"-16,0 13 15,0 14 1,0 0-16,0 0 16,0-1-16,0-26 15,0 1-15,0-1 16</inkml:trace>
  <inkml:trace contextRef="#ctx0" brushRef="#br0" timeOffset="85091.6881">10795 1495 0,'0'26'0,"0"-52"0,0 92 15,0-53 1,0 14-16,0-14 16,0 13-16,-13-12 31,26-14 31</inkml:trace>
  <inkml:trace contextRef="#ctx0" brushRef="#br0" timeOffset="85806.6218">11073 1257 0,'0'13'31,"0"13"-31,0 1 16,0-1-16,-13 14 15,13-27-15,0 1 16,0-1-1,0 0 1,0 0 0,13 14-1,13-14-15,-13-13 16,1 0 0,-1 0-1,0 0 1,0 0-1,14 0-15,-1-13 16,-12-14-16,12 14 16,-13-13-1,-13 12-15,0-12 16,0 13 0,0-1-1,0-12-15,0 13 16,0-14-16,0 14 15,0 0-15,0-14 16,-13 1-16,0 26 31,0 0-31</inkml:trace>
  <inkml:trace contextRef="#ctx0" brushRef="#br0" timeOffset="86429.7893">11443 1045 0,'27'-13'31,"-14"13"-15,13 13-16,1 0 15,-1 1 32,-26-1-31,0 13-16,0 14 15,0 13-15,0 0 16,0-14 0,0 14-16,0 0 0,0-26 15,0 12 1,0 1-16,0-27 0,0 1 16,0-1 62,0 0-78,0 0 15,0 0-15,-13 1 16,0-14 0</inkml:trace>
  <inkml:trace contextRef="#ctx0" brushRef="#br0" timeOffset="87781.712">13137 1283 0,'13'0'16,"26"0"-16,14 0 15,14 0-15,-1 0 16,-13 0-16,-27 0 16,1 0-16,-14 0 15,0 0 16,-13 13-15,-26 27 0,-14-13-16,-13-1 15,13 1-15,-13-1 16,14 0-16,25-12 16,-12-1-1,13 0-15,26-13 63,13 0-48,14 0-15,-13 0 16,78 13 0,41 14-1,-93-14-15,-40-13 16,0 0-1</inkml:trace>
  <inkml:trace contextRef="#ctx0" brushRef="#br0" timeOffset="88212.6664">13864 1244 0,'13'0'16,"14"0"0,-14 0-16,27 0 15,-1 0-15,1 0 16,-27 0-16,14 0 16,-14 0 30,-13 13-46</inkml:trace>
  <inkml:trace contextRef="#ctx0" brushRef="#br0" timeOffset="88529.8188">14036 1402 0,'27'0'0,"-54"0"0,67 0 15,-27 0 1,0 0 31,1 0-32,-1 0-15,0 0 16,27 0-16</inkml:trace>
  <inkml:trace contextRef="#ctx0" brushRef="#br0" timeOffset="89017.7781">14896 1177 0,'26'0'31,"14"0"-15,0 0-16,-27 0 15,14 0 1,-14 0-16</inkml:trace>
  <inkml:trace contextRef="#ctx0" brushRef="#br0" timeOffset="89410.6193">14936 1363 0,'-14'39'15,"1"41"-15,13-27 16,-13 13-16,13-53 16,0 27 15,26-40 16,14 0-32,0 0 1,-14 0-16,-12 0 16,12 0-16,-13 0 15,0 0 1,1 0 0</inkml:trace>
  <inkml:trace contextRef="#ctx0" brushRef="#br0" timeOffset="89926.3599">15319 1389 0,'0'0'0,"-13"53"0,0-27 16,13 1 0,0 13-16,0-1 15,13-26-15,14 1 16,-14-14-1,13 0-15,-12 0 16,-1 0-16,13-14 16,-13 14-16,-13-26 15,0 13-15,0-14 16,14-12-16,-1 25 16,-13-25-1,0 26-15,-13-1 16,-1 1-1,1 0-15,0 13 32,0 0-1</inkml:trace>
  <inkml:trace contextRef="#ctx0" brushRef="#br0" timeOffset="90234.6344">15584 1521 0,'13'14'16,"0"12"-16,-13-13 15</inkml:trace>
  <inkml:trace contextRef="#ctx0" brushRef="#br0" timeOffset="90989.3007">15822 1270 0,'13'-13'16,"14"13"-1,-14 0 1,0 0-16,0 13 16,-13 0 15,0 0-15,0 1-16,-26-1 15,-14 0-15,27 14 16,-13-14-16,-1 0 0,14-13 31,13 13 0,13-13 1,14 0-32,-1 14 15,14-1-15,-14 0 16,-13 0-16,14 14 15,-14-14-15,0 0 16,-13 0-16,0 14 16,0-1-16,0-13 15,0 27 1,-13-27-16,0 1 0,0-1 16,-1-13-1,14 13 1</inkml:trace>
  <inkml:trace contextRef="#ctx0" brushRef="#br0" timeOffset="91262.3062">16113 1654 0,'0'0'0,"0"13"0,0 0 16,0 0 15,27-13-15,-14 0-1,53 0-15</inkml:trace>
  <inkml:trace contextRef="#ctx0" brushRef="#br0" timeOffset="91821.0163">16775 1336 0,'0'27'15,"0"-54"-15,0 93 0,0-26 16,13-14-1,0 1-15,13-14 16,-12 0-16,-1-13 16,13 0-1,14 0 1,-13-13-16,-14-13 0,-13-1 16,0 1-16,0-1 15,0 1 1,0-14-16,0 14 15,0 12-15,-13 1 16,-1 0-16,14 0 16,-26 13-16,-1-13 15,14 13 1,-13 0 0</inkml:trace>
  <inkml:trace contextRef="#ctx0" brushRef="#br0" timeOffset="92132.2784">17092 1508 0,'13'0'15,"1"13"16,-1 1-15</inkml:trace>
  <inkml:trace contextRef="#ctx0" brushRef="#br0" timeOffset="92667.7123">17251 1230 0,'0'0'0,"0"14"0,0 25 16,0 1-16,0-27 16,0 14-16,0-14 15,0 0 32,40-13-31,-27 0-16,13 0 15,14-13-15,-27 13 16,27 0-16,13 0 16,-27 0-16,27 0 15,13 0-15,-13 13 16,-13-13 0,-27 0-16,0 0 0,14 0 15,-14 0 1,0 0-1</inkml:trace>
  <inkml:trace contextRef="#ctx0" brushRef="#br0" timeOffset="93034.0381">17648 1349 0,'0'0'0,"0"40"0,0 13 16,0 13-16,0-26 15,0 26-15,0-26 16,0-14-1,0-13-15,0 1 0</inkml:trace>
  <inkml:trace contextRef="#ctx0" brushRef="#br0" timeOffset="93472.896">18018 1614 0,'0'-13'0,"0"26"0,0 13 16,0-12-16,0-1 15,0 0-15,0 14 16,0-14 0,13 0 15,1-13-16,-1 0-15,26-26 16</inkml:trace>
  <inkml:trace contextRef="#ctx0" brushRef="#br0" timeOffset="93997.5949">18322 1349 0,'0'27'16,"0"-1"-1,14 27-15,-1-13 16,0-14-16,0-12 16,-13-1-16,14 0 15,-1-13-15,0 0 16,40 0-16,-13-13 16,-14-14-16,1 1 15,-27-1-15,13-12 16,-13 12-16,0-12 15,0-28 1,0 54-16,0-13 16,0 13-16,0-1 15,-27 14 17,14 0-32,-13 0 15,-1 0 1</inkml:trace>
  <inkml:trace contextRef="#ctx0" brushRef="#br0" timeOffset="94597.1157">18746 1416 0,'26'13'62,"1"-13"-46,-27 13 15,0 13 0,-14-12-31,-12 12 16,-14 1-16,14-14 16,13 0-16,-1-13 15,28 0 141</inkml:trace>
  <inkml:trace contextRef="#ctx0" brushRef="#br0" timeOffset="95595.7529">18812 1230 0,'13'0'15,"27"0"-15,-40 14 16,13-14-16,0 26 15,0-13 1,-13 0 0,0 27-1,-39 13-15,26-26 16,-14-1 0,-13 0-16,27 1 0,-27-14 15,1 0-15,-27 27 16,52-40-1,1 0 1,0 0 47,26-13-48,0 0 1,1 13-16,12 0 31,-13 0-15,1 0-1,-1 0-15,13 0 16,-13 26-16,1-13 16,-14 0-16,13 1 15,-13-1-15,0 13 16,0-12-1,0-1 1,0 0-16,0 0 0,0 1 16,0-1-16,-13 0 31,-14 13-15,14-26-1,0 14-15,0-14 31</inkml:trace>
  <inkml:trace contextRef="#ctx0" brushRef="#br0" timeOffset="95986.441">18521 1680 0,'0'27'31,"0"-14"-31,0 0 16,0 0 0,13-13 46,0 0-62,27 0 16</inkml:trace>
  <inkml:trace contextRef="#ctx0" brushRef="#br0" timeOffset="96946.0653">19037 1045 0,'13'0'62,"0"0"-46,0 0-16,1 0 0,-1 0 15,13 0-15,-12 0 16,12 0 0,14 13-1,-27 1-15,-13 25 47,0 1-31,-251 714 312</inkml:trace>
  <inkml:trace contextRef="#ctx0" brushRef="#br0" timeOffset="98119.8795">18852 1945 0,'13'0'15,"0"-14"1,13 1-1,-12 13-15,12 0 16,-13 0-16,14 0 16,-14 0-16,0 0 15,1 0-15</inkml:trace>
  <inkml:trace contextRef="#ctx0" brushRef="#br0" timeOffset="99191.015">15624 622 0,'0'13'32,"0"0"-17,0 27-15,0-14 16,0-12-16,0 25 15,0-12-15,0 12 16,0-25 0,0-1-16,0 13 0,13-12 15,-13-1 17</inkml:trace>
  <inkml:trace contextRef="#ctx0" brushRef="#br0" timeOffset="99678.2443">15465 847 0,'13'13'16,"14"0"0,-27 14-16,26-1 15,-13-13 1,0 0-16,-13 1 0,27-14 16,-14 0-1,0 0-15,27 0 16,0 0-16,-14-14 15,14 1-15,-14 0 16,1-13 0,-14 12-16,27-25 15,-14-1-15,1 14 0,-14 12 16</inkml:trace>
  <inkml:trace contextRef="#ctx0" brushRef="#br0" timeOffset="100508.6073">18918 463 0,'13'0'16,"-13"26"-1,0 1 1,0 13-16,0-1 16,0-12-16,0 12 15,0-12 1,0 13-16,-13-14 0,13 1 16,0-14-16,-14 26 15,14-25 1</inkml:trace>
  <inkml:trace contextRef="#ctx0" brushRef="#br0" timeOffset="101043.0126">18746 781 0,'13'0'16,"0"26"-16,0 0 16,1-12-16,-1 12 15,-13-13-15,13 1 16,-13-1-16,13 0 15,14-13 17,-1 0-32,1 0 15,12 0 1,-25 0-16,12-13 16,-26 0 93,-13 13-109,-27 0 16</inkml:trace>
  <inkml:trace contextRef="#ctx0" brushRef="#br0" timeOffset="104684.3376">17621 1164 0,'13'0'31,"-13"13"-15,0 14-1,0 13-15,0-1 16,0-12-16,0-1 15,0 1-15,0-14 47,0 0-31,0 0 15</inkml:trace>
  <inkml:trace contextRef="#ctx0" brushRef="#br0" timeOffset="106252.2475">16748 1773 0,'-13'0'16,"13"-14"-1,0 1 1,0 0 0,0 0-16,0-14 0,0 1 15,0-14 1,0-13-16,0 14 0,-13-41 15,-1 14 1,14 40-16,-13-27 16,13 26-1,-13 14-15,0-13 16,13 12-16,0-12 16,-13-14-16,13 27 15,0 0 1,0-14-16,0 14 0,0 0 15,-14-27 1,1 27-16,13 0 16,0-14-16,-13 14 15,0 13 63,-14 0-62,1 26-16,12-12 16,-12 12-16,13-13 15,0-13-15,13 14 16,0 12-16,26-26 94</inkml:trace>
  <inkml:trace contextRef="#ctx0" brushRef="#br0" timeOffset="106593.9706">16669 979 0,'13'0'15,"13"0"-15,-12 13 16,-1 0-16,13 1 16,1-1-16,-1 0 15,-26 0-15,13 1 32</inkml:trace>
  <inkml:trace contextRef="#ctx0" brushRef="#br0" timeOffset="110452.2228">15333 2117 0,'26'0'47,"27"0"-31,13 0-16,53 0 16,13 0-16,1 0 15,-1 0 1,66 0-1,-158 0-15,-13 0 0,-14 0 16,0 0 0</inkml:trace>
  <inkml:trace contextRef="#ctx0" brushRef="#br0" timeOffset="111278.8514">18296 2051 0,'13'0'32,"27"0"-17,0 0-15,-1 0 16,14 0-16,13 0 15,27 0-15,-1 0 16,-25 0-16,-1 0 16,0 0-16,-13 0 15,-27 0-15,-12 0 16,-1 0-16,0 0 16</inkml:trace>
  <inkml:trace contextRef="#ctx0" brushRef="#br0" timeOffset="120501.0268">8903 3903 0,'0'-14'94,"13"14"-32,14 0-46,-14 0-1,0 0-15,1 0 16,12 0-16,-13 0 0,1 0 16,-1 0 46,0 0-46</inkml:trace>
  <inkml:trace contextRef="#ctx0" brushRef="#br0" timeOffset="127889.8316">7964 1455 0,'0'27'31,"0"12"-16,0 14-15,0-13 16,0 0-16,0 13 16,0-1-16,0-25 15,0 13-15,0-1 16,0-25-16,0 12 16,0 0-1,-13-12-15</inkml:trace>
  <inkml:trace contextRef="#ctx0" brushRef="#br0" timeOffset="142366.2443">6284 4101 0,'-13'0'63,"-1"0"-32,-12 0-16,13 0-15,13 13 16,-14 0-16,-12-13 16,13 14-16,0-1 15,-1 0-15,1-13 32</inkml:trace>
  <inkml:trace contextRef="#ctx0" brushRef="#br0" timeOffset="143123.4499">5821 4022 0,'13'0'31,"-13"13"-15,13 13-16,1-26 16,-1 14-16,-13-1 31,13 0 0,0-13-15</inkml:trace>
  <inkml:trace contextRef="#ctx0" brushRef="#br0" timeOffset="143291.0002">5940 4127 0,'0'0'16,"13"0"-16</inkml:trace>
  <inkml:trace contextRef="#ctx0" brushRef="#br0" timeOffset="143921.8363">5953 4127 0,'13'-13'31,"1"13"0,-1 0-31,0 0 16,0 0-16,14 0 16,-14 13-16,-13 1 31,40-14-15,-40 13-16</inkml:trace>
  <inkml:trace contextRef="#ctx0" brushRef="#br0" timeOffset="145502.0275">15214 2143 0,'13'0'47,"13"0"-32,-13 0 1,1 0-16,25 0 16,-12 0-16,26 0 15,0 0-15,-14 0 16,-12 0 0,26 0-16,0 0 0,-40 0 15,79 0 16,-52 0-31,-13 0 16,-14 0-16,0 0 16,0 0-16,1 0 15,12 0-15,-13 0 16,0 0 15,1 0 32</inkml:trace>
  <inkml:trace contextRef="#ctx0" brushRef="#br0" timeOffset="146493.4615">18455 2011 0,'13'0'32,"0"0"-17,0 0 1,67 0 0,-54 0-16,14 0 15,13 0-15,-27 0 16,1 0-16,-1 0 15,14 0 1,-27 0-16,14 0 16,12 0-16,-12 0 15,-14 0 1</inkml:trace>
  <inkml:trace contextRef="#ctx0" brushRef="#br0" timeOffset="154473.8491">5834 9485 0,'0'-13'31,"13"13"-15,40-13-16,-40 13 15,54-13 1,-15-1-16,28 1 16,-27 0-16,13 0 15,-13-1-15,-13 14 16,26 0-16,0 0 16,40 0-16,26 0 15,-13 0-15,13 0 16,14 0-16,13 0 15,13 0-15,-14 0 16,-12 0-16,-14 0 16,27 0-16,-27 0 15,0 0-15,1 0 16,-14 0 0,13 0-16,-26 0 0,0 0 15,-14 0-15,1 0 16,-27 0-16,0 0 15,14 0-15,-14 0 16,-27 0-16,1 0 16,0 0-16,-14 0 15,14 0-15,-27 0 16,0 0-16,1 0 31,-1 0-15,13 0-16,1 0 15,-14 0 17</inkml:trace>
  <inkml:trace contextRef="#ctx0" brushRef="#br0" timeOffset="156082.5369">13864 9962 0,'0'-14'32,"13"14"-32,14 0 15,13 0-15,-1 0 16,27 0-16,1 0 15,25 0-15,27 0 16,13 0-16,40 0 16,-13 0-16,40 0 15,-14 0-15,13 0 16,1 0-16,-1 0 16,1 0-1,-27 0-15,13 0 0,-13 0 16,-13 0-16,-14 0 15,14 0-15,0 0 16,-27 0 0,0 0-16,0 0 0,1 0 15,-1 0-15,14 0 16,-14 0-16,0 0 16,-13 0-1,-13 0-15,13 0 16,-13 0-16,0 0 15,-14 0-15,1 0 16,13 0-16,13 0 16,13 0-16,0 0 15,27 0-15,-27 0 16,1 0-16,-27 0 16,-14 0-16,-26 0 15,-13 0-15,-13 0 16,0 0-16,-1 0 15,-12 0-15,12 0 16,14 0-16,0 0 16,13 0-16,-26 0 15,13 0 1,53 0-16,-40 0 16,0 0-16,14 0 15,12 0-15,-26 0 16,14 0-16,-41 0 15,-12 0-15,12 0 16,-25 0 0,12 0-16</inkml:trace>
  <inkml:trace contextRef="#ctx0" brushRef="#br0" timeOffset="159739.4486">5755 9419 0,'0'-13'63,"13"13"-63,13 0 0,1 0 15,79 0 16,-67 0-15,-12 0-16,12 0 16,1 0-16,13 0 15,-13 0-15,26 0 16,-13 0 0,-13 0-16,-14 0 0,0 0 15,1 0-15,-14 0 16,14 0-16,-1 0 15,1 0 1,-14 0 0,0 0-16,0 0 62,0 0-15,1 0-31,12 0-1,-13 0-15,1 0 78,-14-13-46,0-1-32</inkml:trace>
  <inkml:trace contextRef="#ctx0" brushRef="#br0" timeOffset="166115.6841">8480 8996 0,'0'13'47,"26"-13"-32,1 0-15,26 0 16,0 0 0,-27 0-16,27 0 15,0 0-15,-13 0 16,-1 0-16,14 0 15,0 0-15,0 0 16,-26 0-16,12 0 16,1 0-16,-27 0 15,14 0-15,-14 0 16,13 0-16,1 0 16,-14 0-16,40 0 15,-13-13-15,-27 13 16,26 0-16,14-13 15,-39 13 1,12-14-16,-13 1 0,1 13 16,-1 0-1,0 0 1,0 0-16,0 0 16,1 0-16,-1 0 15,0 0-15,0 0 16,14-13-1,-27 0 48</inkml:trace>
  <inkml:trace contextRef="#ctx0" brushRef="#br0" timeOffset="173157.5837">3506 13017 0,'26'0'63,"-13"0"-63,27 0 16,-13 0-1,39 0-15,13 0 0,-13 0 16,40 0-16,13 0 15,27 0 1,12 0-16,1 0 16,-13 0-16,-14 0 15,53 0-15,-39 0 16,12 0-16,-12 0 16,66 27-16,-40-14 15,0 0-15,13 14 16,-13-14-16,-13-13 15,-1 0-15,-25 0 16,-1 0-16,0 0 16,-26 0-16,0 0 15,105 0 1,-131 0-16,-1 0 16,-13 0-16,27 13 15,-53-13-15,13 0 16,-14 0-16,-26 0 15,27 0-15,0 0 16,-14 0-16,27 0 16,13 14-16,-13-1 15,0 0 1,0-13-16,13 0 0,0 0 16,1 0-1,-15 0-15,68 0 16,-54 0-1,13 0-15,-13 0 16,14 0-16,-14 0 16,-13 0-16,-40 0 15,0 0-15,0 0 16,1 0 109,-1 0-109,0 0-1,0 0-15,0 0 63</inkml:trace>
  <inkml:trace contextRef="#ctx0" brushRef="#br0" timeOffset="174735.2318">8202 12832 0,'13'0'78,"27"0"-62,-14 0-16,14 0 16,26 14-16,-39-14 15,12 0-15,-12 0 16,13 0-16,12 0 16,15 0-1,-28 0-15,-12 0 16,-1 0-16,14 0 15,-14 0-15,1 0 16,-14 0-16,0 0 16,1 0-16,-1 0 62,0 0-46</inkml:trace>
  <inkml:trace contextRef="#ctx0" brushRef="#br0" timeOffset="176251.5458">3638 12052 0,'13'0'47,"14"0"-31,12 0-16,14 0 15,13 0-15,1 0 16,52 0-16,13 0 15,106 0 1,-119 0-16,-13 0 16,0 0-16,13 0 15,-27 0-15,-25 0 16,25 0-16,-26 0 16,1 0-16,-1 0 15,0 0-15,-13 0 16,0 0-16,-40 0 15,0 0-15,0 0 16</inkml:trace>
  <inkml:trace contextRef="#ctx0" brushRef="#br0" timeOffset="178733.5808">2606 10636 0,'0'-13'16,"0"0"-16,27 0 15,12-1 1,1 14-16,0 0 16,26 0-1,0 0-15,-13 0 0,13 0 16,119 0-1,-79 0 1,26 0-16,159 0 16,-145 0-16,39 0 15,14 0 1,12 0-16,27 0 0,0 0 16,14 0-16,-41 0 15,-12 0-15,-1 0 16,-39 0-16,-27 0 15,1 0 1,-27 0-16,-14 0 16,1 0-16,-14 0 15,14 0-15,-1 0 16,67 0 0,-93 0-16,-13 0 15,-13 0-15,0 0 16,-1 0-16,41 0 15,-28 0 1,1 0-16,14 0 16,-1 0-16,53 0 15,-80 0 1,-12 0-16,13 0 16,-27 0-16,13 0 15,-12 0-15,-1 0 16,13 0-16,1 0 15,-14 0 1,27 0 0,-1 0-16,-26 0 15,14 0-15,-14 0 16,0-13 46,1 0 235,-1 13-219,0 0-62,0 0 47,1 0-17,-1 0 17,0 0-32,13 0 16,-26 13 16,14-13-17,12 0-30,1 13 78,-14 1-79</inkml:trace>
  <inkml:trace contextRef="#ctx0" brushRef="#br0" timeOffset="183554.0452">5821 9459 0</inkml:trace>
  <inkml:trace contextRef="#ctx0" brushRef="#br0" timeOffset="284565.8053">13044 7170 0,'26'13'47,"1"-13"-32,65 0-15,80 0 16,40 0-16,66 0 16,39 0-16,80 0 15,106 0-15,-14 0 16,14 0-16,-13 0 16,-41 0-16,-38 0 15,-54 0-15,-79 0 16,-14 0-16,-39 0 15,13 0-15,0 0 16,-13 0 0,-13 0-16,-14 0 15,-12 0-15,-54 0 16,-53 0-16,-26 0 16,0 0-16,-13-13 15,-1 0 1,-25 13-1</inkml:trace>
  <inkml:trace contextRef="#ctx0" brushRef="#br0" timeOffset="286550.1154">13388 4339 0,'40'0'31,"-1"0"-15,27 0-16,40 0 16,53 0-1,13 0-15,26 0 0,27 0 16,13 0-16,27 0 16,13 0-1,264 0-15,-224 0 16,-1 0-16,-79 0 15,27 0-15,-27 0 16,40 0-16,-40 0 16,27 0-16,-27 0 15,0 0-15,13 0 16,-13 0-16,0 0 16,-26 0-1,-13 0-15,-1 0 0,-39 0 16,-27 0-1,-26 0-15,-14 0 16,-25 0-16,-14 0 16,-14 0-16,-12 0 15,-14 0 1,0 0-16</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38:52.800"/>
    </inkml:context>
    <inkml:brush xml:id="br0">
      <inkml:brushProperty name="width" value="0.05292" units="cm"/>
      <inkml:brushProperty name="height" value="0.05292" units="cm"/>
      <inkml:brushProperty name="color" value="#FF0000"/>
    </inkml:brush>
  </inkml:definitions>
  <inkml:trace contextRef="#ctx0" brushRef="#br0">7699 9432 0,'27'14'78,"-14"-14"-62,0 0 0,14 0-16,-1 0 15,1 0-15,-14 0 16,13 0-16,1 13 15,-1 0-15,-13-13 16,1 0-16,12 0 16,-13 0-1,1 0-15,-1 0 16,0 0 0,0 0-1,1 0 1,-1 0-1,0 0-15,0 0 16,0 0 0,1 0-1,-1 0 1,0 0 0,0 0-16,1 0 15,-1 0 1,0 0-1,0 0-15,1 0 32,-1 0-17,0 0-15,0 0 16,0 0-16,1 0 16</inkml:trace>
  <inkml:trace contextRef="#ctx0" brushRef="#br0" timeOffset="5917.4097">16470 12766 0,'27'0'31,"-14"0"-31,0 0 16,0 0-16,14 0 16,13 0-16,-14 0 15,40 0 1,14 0-16,-1 0 0,14 0 15,-1 0 1,1 0-16,79 13 16,-80 1-1,94-1 1,-67-13-16,13 0 16,-26 0-16,26 0 0,-13 0 15,13 0-15,-26 0 16,-13 0-1,-27 0-15,0 0 16,-13 0-16,0 0 16,-27 0-16,14 0 15,0 0-15,-14 0 16,1 0-16,26 0 16,-40 0-16,27 0 15,-27 0-15,13 0 16,1 0-16,-14 0 15,13 0 1,-12 0-16,25 0 16,14 0-1,-40 0-15,40 13 16,-39-13-16,-1 0 16,0 13 77,-53 1-77</inkml:trace>
  <inkml:trace contextRef="#ctx0" brushRef="#br0" timeOffset="6993.9563">13137 13084 0,'13'0'0,"-26"0"0,39 0 16,14 13-16,-1 0 16,14 0-16,0 1 15,13-1-15,27 0 16,-27-13-16,53 0 16,-13 0-16,26 0 15,1 0-15,39 0 16,13 0-1,13 26-15,-26-12 0,-40-14 16,27 0-16,13 0 16,-13 0-16,-14 0 15,14 0-15,132 0 32,-238 0-32,-26 0 15,-14 0 1,0 0 62</inkml:trace>
  <inkml:trace contextRef="#ctx0" brushRef="#br0" timeOffset="10591.9988">15002 7369 0,'26'0'62,"14"0"-62,26 0 16,0 0-1,53 0-15,-79 0 16,-13 0-16,25 0 16,1 0-16,13 0 15,1 0-15,25 0 16,14 0-16,13 0 15,13 0-15,1 0 16,12 0-16,14 0 16,370 0 15,-357 0-31,0 0 0,-13 0 16,0 0-16,-14 0 15,-13 0 1,1 0-16,-14 0 15,-27 0-15,-12 0 16,-14 0-16,13 0 16,-13 0-16,-13 0 15,-13 0-15,0 0 16,-1 0-16,-12 0 16,52 0-1,-39 0-15,26 0 16,27 0-16,-1 0 15,-26 0-15,-13 0 16,-26 0-16,12 0 16,-12 0-16,-14 0 15,0 0 1</inkml:trace>
  <inkml:trace contextRef="#ctx0" brushRef="#br0" timeOffset="16248.1174">13256 7250 0,'13'0'31,"0"0"-15,106 0 0,-53 0-1,0 0-15,-13 0 16,-13 0-16,0 0 15,-14 0-15,27 0 16,0 0-16,-40 0 16,14 0-16,-14 0 15,13 0 1,-12 0-16,12 0 16,14 0-16,-27 0 15,13 0 1,14 0-16,-13 0 15,12 0-15,1 0 16,-27 0-16,14 0 16,-14 0-16,0 0 15,0 0-15,1 0 16,-1 0-16,0 0 31,0-14 0</inkml:trace>
  <inkml:trace contextRef="#ctx0" brushRef="#br0" timeOffset="22948.605">14777 6615 0,'13'0'62,"0"0"-46,-13 26 0,14 27-16,-14 0 15,0-40-15,0 14 16,0 12-16,0-12 15,0 12-15,0 1 16,0-27-16,13 40 16,-13-40-1,0 1-15,0-1 0,0 0 16,0 14 0,0-1-16,0-13 0,0 1 15,0-1-15,0 0 31,0 0-31</inkml:trace>
  <inkml:trace contextRef="#ctx0" brushRef="#br0" timeOffset="24534.5434">14764 6601 0,'0'-26'109,"13"13"-93,0 13 0,14 0-1,-1 0-15,14 0 16,-1 0-16,1 0 15,26 0 1,27 0-16,0 0 16,-1 0-16,199 0 31,-185 0-31,26 0 16,-13 0-16,-39 0 15,12 0-15,1 0 16,-27 0-16,27 0 15,39 0 1,-79 0-16,0 0 16,-13 0-16,26 0 15,13 0-15,-13 0 16,0 0-16,27 0 16,-14 0-16,40 0 15,-26 0-15,-14 0 16,40 0-16,-26 0 15,-14 0-15,14 0 16,0 0-16,65 0 31,-92 0-31,1 0 0,-1 0 16,0 0-16,-13 0 16,13 0-1,-13 0-15,13 0 16,-13 0-16,13 0 15,-26 0-15,26 0 16,-13 0-16,-13 0 16,-14 0-16,27 0 15,-13 0-15,-1 0 16,-12 0-16,12 0 16,1 0-16,-13 0 15,12 0 1,1 0-16,-27 0 0,14 0 15,-14 0-15,13 0 16,1 0-16,-1 0 16,1 0-1,12 0-15,1 0 16,-13 0 0,25 0-16,-38 0 15,-1 0-15,0 0 78,-13 13-62,0 0-16,0 14 16,0-14-1,0 26-15,0 1 0,0-27 16,0 27-16,-13-27 15,0 27 1,13-14 0,0 41-1,-14-14-15,1-27 16,13 0-16,0 14 16,0-27-16,0 14 15,0-14-15,0 0 16,0 1-1,0-1-15,0 0 16,0 0 0,0 0-1,0 1-15,0-1 47,-13 0-16,0-13 1</inkml:trace>
  <inkml:trace contextRef="#ctx0" brushRef="#br0" timeOffset="32557.9129">14790 7170 0,'13'0'47,"1"27"-16,-1-27-31,-13 13 16,0 13 0,0 1-16,13 12 15,-13-12 1,0-14-16,0 14 15,0-1-15,0-13 16,0 1 172,27-14-173,-14 0 1,26 0-16,1 0 0,-13 0 15,12 0-15,14 0 16,0 0 0,-26 0-16,-1 0 15,-13 0-15,1 0 16,-1 0-16,0 0 47,0 0-47,0 0 15,14 0 48</inkml:trace>
  <inkml:trace contextRef="#ctx0" brushRef="#br0" timeOffset="35217.7302">17264 7342 0,'13'0'47,"14"0"-16,-14 0-31,27 0 16,-1 0-16,-25 0 16,12 0-16,14 0 15,-27 0-15,27 0 16,-27 0-16,13 0 15,-12 0-15,-1 0 63,0 0-47,0 0-16,0 0 31,1 0 0,12 0-31,1 13 16,-14-13-1,0 0 1,0 0-16</inkml:trace>
  <inkml:trace contextRef="#ctx0" brushRef="#br0" timeOffset="37986.5027">13772 2818 0,'13'0'63,"0"0"-48,27 0-15,-1 0 16,-12 0-1,13 0-15,12 0 0,-12 0 16,26 0 0,27 0-16,-1 0 15,14 0-15,27 0 16,158 0 0,-133 0-16,-25 0 15,-1 0-15,-26 0 16,26 0-16,-13 0 15,40 26-15,-53-13 16,26 14-16,-13-1 16,-26-26-16,-1 0 15,80 0 1,-79 0 0,0 0-16,-1 0 0,-13 0 15,14 0-15,0 0 16,-27 0-16,0 0 15,53 0-15,-53 0 16,0 0-16,0 0 16,1 0-16,-14 0 15,-1 0 1,-12 0-16,13 0 16,0 0-16,0 0 15,-13 0-15,26 0 16,-13 0-16,0 0 15,-14 0 1,-12 0-16,12 0 0,1 0 16,0 0-16,13 0 15,0 0-15,-27 0 16,14 0-16,-1 0 16,-12 0-16,13 0 15,-14 0-15,-13 0 16,14 0-16,-1 0 15,-13 0 1,1 0 0,-1 0-16,0 0 0,0 0 15,1 0-15,12 0 16,0 0 0,-12 0-1</inkml:trace>
  <inkml:trace contextRef="#ctx0" brushRef="#br0" timeOffset="41389.3055">14102 1455 0,'0'0'0,"14"27"16,-1 12-1,0-12-15,-13 12 16,13 28-16,0 12 16,1-39-16,-14-14 15,0 1-15,13-1 16,0-13-16</inkml:trace>
  <inkml:trace contextRef="#ctx0" brushRef="#br0" timeOffset="41951.549">14023 1812 0,'0'27'62,"13"-27"-46,0 26-16,1-12 15,-1-14 1,0 0-16,0 0 16,1 0-1,-1 0-15,13 0 16,14-14-16,0 1 0,-27 0 16,26 0-1,1-1-15,-13 1 16,-27 0-1</inkml:trace>
  <inkml:trace contextRef="#ctx0" brushRef="#br0" timeOffset="43227.4714">12991 3188 0,'13'0'47,"14"0"-47,-1 0 15,27 0-15,-40 0 16,14 0-16,-14 0 15,27 0-15,-27 0 16,0 0 0,0 0-16</inkml:trace>
  <inkml:trace contextRef="#ctx0" brushRef="#br0" timeOffset="43608.6369">13256 3056 0,'0'0'16,"39"26"-16,-12 1 0,26 13 15,66 26 1,-80-53-16,-25 0 16,12 0-16,-13-13 15,-26 27 16,-13-14-15,12 0-16,-12-13 0,0 14 16,12-1-1,1 0 1,-13-13-16,12 0 16,-25 13-1</inkml:trace>
  <inkml:trace contextRef="#ctx0" brushRef="#br0" timeOffset="44589.7966">14870 3492 0,'13'0'16,"0"0"-16,13 0 15,1 14-15,-14-1 32,27-13-32,0 0 0,-1 0 15,1 0-15,13 0 16,0 0-1,-14 0 1,-12 0-16,-1 0 16,1 0-16,-14 0 15,14 0-15,-14 0 16,13 0-16,1 0 16,-14 0-16,13 0 15,-12 0 1,-1 0-1,0 0 1,27 13 0,-14-13-1,-13 0 1,1 0 62,-1 0-62</inkml:trace>
  <inkml:trace contextRef="#ctx0" brushRef="#br0" timeOffset="45965.0253">15941 3492 0,'13'0'62,"14"0"-62,26 0 16,0 0-16,13 0 15,13 0-15,-26 0 16,0 0-16,-13 0 16,-14 0-16,14 0 15,-27 0-15,14 0 16,-14 0 0,13 0-16,1 0 15,-1 0 1,-13 0-16,1 0 15,-1 0-15,0 0 47</inkml:trace>
  <inkml:trace contextRef="#ctx0" brushRef="#br0" timeOffset="47374.5239">18309 3598 0,'13'0'63,"1"0"-48,-1 0 1,13 0 0,40 0-1,-39 14-15,26-1 0,-27-13 16,14 0-1,-14 13-15,1-13 16,-1 0 0,-12 0 15,-1 0-15,13 0-1,-13 0 1,1 0-1,-1 0-15,0 0 32,0 0-1,1 0 47,-1 0-62,13 0-16,-12 0 15</inkml:trace>
  <inkml:trace contextRef="#ctx0" brushRef="#br0" timeOffset="52805.8402">13785 4299 0,'0'14'15,"0"-1"16,26-13 1,1 13-32,39 0 31,-40-13-31,14 0 16,0 0-16,-14 0 15,1 0-15,-14 0 16,0 0 31,0 0-32,1 0 48</inkml:trace>
  <inkml:trace contextRef="#ctx0" brushRef="#br0" timeOffset="53750.9942">15108 4273 0,'0'13'62,"13"-13"-62,0 0 16,14 0-1,-1 13-15,27 1 0,-13-1 16,-1-13 0,-12 0-16,26 13 15,0 0 1,-40-13 15,0 0-31,0 0 156,1 0-156,-1 0 16,13 0-16</inkml:trace>
  <inkml:trace contextRef="#ctx0" brushRef="#br0" timeOffset="54436.4092">15888 4392 0,'0'13'46,"13"1"-46,1-14 16,12 0 0,1 0-16,-14 0 15,13 0-15,1 0 16,-14 0-16,0 0 16,0 0-16,1 0 15,-1 0-15,0 0 31,0 0 1,1 0-17,25 0-15,-12-14 16,-1 14-16,1 0 16</inkml:trace>
  <inkml:trace contextRef="#ctx0" brushRef="#br0" timeOffset="55059.5072">16775 3995 0,'-14'0'0,"-12"0"47,26 27-16,-13-14-15,-1 13-16,14 1 15,0-1 1,0 1-16,0-14 16,14 13-16,-1 1 15,13-14 1,1 0-16,-14 1 15,27-14-15,-27 0 16,0 0-16,14 0 16,26 0-1,-40 0 1</inkml:trace>
  <inkml:trace contextRef="#ctx0" brushRef="#br0" timeOffset="55809.9097">17026 4008 0,'0'27'15,"0"26"1,0 0-16,0 0 15,0-14-15,0 1 16,0-14-16,0-52 94,0-27-79,13 13-15,14 1 16,-14 12-16,0 14 16,-13 0-16,0 0 15,13-14 1,1 1-16,-14 12 0,13 14 16,0-13-16,0 13 78,0 0-63,14 27-15,-14-1 16,-13 14-16,0-27 16,0 27-16,0-27 15,0 13-15,0-12 16</inkml:trace>
  <inkml:trace contextRef="#ctx0" brushRef="#br0" timeOffset="56230.5844">17383 3995 0,'27'27'0,"-54"-54"0,80 67 16,-27-14-16,-12-12 15,-14 12-15,13 0 16,0-26-16,0 27 16,1-1-1</inkml:trace>
  <inkml:trace contextRef="#ctx0" brushRef="#br0" timeOffset="56673.2403">17542 4035 0,'0'-13'31,"-13"13"-31,-14 26 16,27-13-16,-26 14 16,12 12-16,-25 14 31,12-26-31,27-14 16,-13 0-16,26-13 93,1-13-93,12 0 16,0 0-16</inkml:trace>
  <inkml:trace contextRef="#ctx0" brushRef="#br0" timeOffset="57393.9655">17701 3982 0,'13'0'0,"0"26"16,27 54 15,-40-67-31,0 13 16,0 1-16,0-1 15,0 1-15,0-14 16,0 0 0,13-13 46,-13-26-46,13-14-1,0 14-15,1 12 16,-1 1-16,-13 0 16,13 13-1,0-13 1,1 0 0,-1 13 15,13 26-16,1 14-15,-1-27 16,-13 13-16,1 14 16,-1 0-16,13 13 15,-12-27 1,-1 1-16,-13-14 16,0 0-1,13-13 32</inkml:trace>
  <inkml:trace contextRef="#ctx0" brushRef="#br0" timeOffset="57967.7118">18309 4022 0,'0'0'15,"13"13"-15,1 13 0,-1 14 16,0 0-16,0-14 16,1 14-16,-14-14 15,0 1 1,0 12-16,0-12 0,0-14 15,0 14-15,-14-1 16,1-26-16,0 27 16,0-14-16,-1-13 31,-25 13-31,25-13 16,1 0-16,0 0 15,0 0-15,0 0 16,-40 13-16</inkml:trace>
  <inkml:trace contextRef="#ctx0" brushRef="#br0" timeOffset="58981.215">12819 5212 0,'27'0'47,"12"0"-32,1 0-15,13 0 16,0 0-16,-14 0 15,-12 0-15,13 0 16,-27 0 0,13 0-16,1-13 15</inkml:trace>
  <inkml:trace contextRef="#ctx0" brushRef="#br0" timeOffset="59422.8067">13123 5027 0,'27'0'16,"12"0"-16,28 40 16,12-14-16,-13 1 15,-26-14 1,13 13-1,-40-26 17,-13 14-17,0 12-15,-26-13 16,-27 14 0,39-14-16,-25 0 15,12 0-15,1 14 16,13-14-1</inkml:trace>
  <inkml:trace contextRef="#ctx0" brushRef="#br0" timeOffset="61757.0618">13150 5437 0,'13'0'16,"13"-13"0,-26 0-1,14 13 1,12-14-16,1 1 16,-14 13-1,0-13 1,0 13-1,1-13-15,12 0 16,-13 13-16</inkml:trace>
  <inkml:trace contextRef="#ctx0" brushRef="#br0" timeOffset="75976.1531">7752 9472 0,'27'13'125,"-27"1"-109,13-14 0,13 0-1,-12 0 1,-1 0-16,0 0 31,0 0-31,1 0 31,-1 0 1,0 0-32</inkml:trace>
  <inkml:trace contextRef="#ctx0" brushRef="#br0" timeOffset="80193.4197">7673 9022 0,'0'14'0,"-13"-1"15,13 13 1,0-13 0,0 14-16,0-14 15,0 14-15,0-1 16,0-13-16,0 14 15,0-14-15,0 27 16,0-27-16,0 0 16,0 14-1,0-14 1,0 0-16,13 13 16,-13-12-1,0-1 1,13 0 78</inkml:trace>
  <inkml:trace contextRef="#ctx0" brushRef="#br0" timeOffset="81172.3019">7699 9088 0,'14'0'16,"12"-13"-1,-26 0 1,27 13-16,-1 0 16,14 0-1,-14 0 1,1 0-16,-1 0 16,-13 0-16,0 0 15,1 0-15,-1 0 16,0 0-16,0 0 15,1 0-15,-1 0 16,0 0-16,14 0 16,-14 13-16,0-13 31,27 13-31,-14-13 31,-13 14-15,1-1-1,-1-13 1,0 13-16,0-13 16,14 13-1,-27 1 1,13-1 0,0-13-16,0 13 15,1 0 1,-1-13-16,0 0 15,14 13 17,-14 14-1,-13-14-31,13-13 16,-13 13-1,13 27 1,1-27-16,-14 1 15,0 12 1,0-13-16,0 0 16,0 1-16,0-1 15,0 0-15,0 14 16,0-14 0,0 0-1</inkml:trace>
  <inkml:trace contextRef="#ctx0" brushRef="#br0" timeOffset="119621.2871">5781 9551 0,'0'-13'78,"13"0"-78,1 13 15,12 0-15,14 0 16,-1-13 0,-25 13-16,12 0 0,-13 0 15,14 0 1,-1 0-16,-13 0 0,14 0 15,-14 0-15,14 0 16,12 0-16,-12 0 16,12 0-1,14 0-15,-26 0 16,39 0-16,-13 0 16,53 0-16,-67 0 15,41 0 1,-14 0-1,-40 0-15,1 0 16,13 0 0,-14 0-1,0 0-15,1 0 16,13 0-16,-1 0 16,-25 0-16,65 13 15,-53-13 1,-12 0-16,25 0 15,-25 0-15,12 0 16,-13 0-16,0 0 16,14 0-16,-1 0 15,14 0-15,0 0 16,-14 0 0,14 0-16,0 0 0,-14 0 15,14 0-15,-14 0 16,-13 0-16,14 0 15,-1 0-15,-12 0 16,-1 0 15,13 0 16,-13 0-47,1 0 16,12 0-1,-13 0 1,1 0 0,12 0-1,-13 0-15,14 0 16,-14 0 0,0 0-16,0 0 15,1 0-15,12 0 16,-13 0-1,1 0 17,-1 0-32,0 0 31,0 0-31,0 0 31,1 0-31,-1 0 31,0 0-15,0 0 0,1 0 62</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41:30.296"/>
    </inkml:context>
    <inkml:brush xml:id="br0">
      <inkml:brushProperty name="width" value="0.05292" units="cm"/>
      <inkml:brushProperty name="height" value="0.05292" units="cm"/>
      <inkml:brushProperty name="color" value="#FF0000"/>
    </inkml:brush>
  </inkml:definitions>
  <inkml:trace contextRef="#ctx0" brushRef="#br0">5966 11179 0,'27'0'16,"39"0"-16,27 0 15,39 0-15,40 0 16,26 0-16,93 0 15,80 0 1,79 0 0,-1 0-16,41 0 0,12 0 0,-12 0 15,13 0 1,-14 0-16,1 0 16,-27 0-16,344 0 15,-450 0 1,13 0-16,-105 0 15,13 0 1,-40 0-16,-13 0 0,-40 0 16,0 0-1,-39 0-15,-14 0 0,-13 0 16,-13 0-16,-14 0 16,107 0-1,-107 0-15,14 0 16,13 0-16,-26 0 15,26 0 1,-79 0 0,-1 0-16,1 0 0,-13 0 15,12 0 1,1 0-16,0 0 16,12 0-16,1 0 0,40 0 31,0 0-16,-67 0-15,27 0 16,13 0-16,93 13 16,-27 13-16,53 14 15,14 0-15,-27-27 16,13 27-16,-26-27 16,39-13-1,-132 0-15,-26 0 16</inkml:trace>
  <inkml:trace contextRef="#ctx0" brushRef="#br0" timeOffset="4589.9029">7726 2686 0,'-13'-14'31,"-1"28"-15,14-1-1,0 13-15,0 27 16,14 0-1,-14-13-15,13 52 16,-13-39-16,0-13 16,0 26-16,13 13 15,0-12-15,27 12 16,-27-13-16,0 13 16,1-12-16,-1 25 15,13 1-15,1-1 16,-14 1-16,0 26 15,14 0-15,26 0 16,0-26-16,-27-1 16,14 1-16,13 26 15,-27-13-15,27-13 16,-27-1-16,1-12 16,13 12-1,-1 1-15,14 13 0,-26-14 16,26-12-16,-1-1 15,15 14 1,-28 12-16,27-12 0,1 13 16,-1-14-1,0-12-15,66 79 16,-92-93 0,13-27-16,13 1 15,-13 0-15,0 13 16,13-14-16,0 1 15,40 13-15,13 13 16,-40-13-16,-26-40 16,-40 0-16,1-13 47,-1 0-32</inkml:trace>
  <inkml:trace contextRef="#ctx0" brushRef="#br0" timeOffset="5702.6943">7488 6204 0,'13'-13'63,"13"0"-48,-12 13 17,-1 0-1,0-13-15</inkml:trace>
  <inkml:trace contextRef="#ctx0" brushRef="#br0" timeOffset="6144.4469">7501 5980 0,'13'0'16,"0"0"-16,1 26 15,-1-13-15,0-13 16,-13 13 0,27 14-1,-27-1 1,0-12 0,0-1-16,-14 13 15,14-12 1,-13-14-1,0 13 1,0 0-16,13 0 16</inkml:trace>
  <inkml:trace contextRef="#ctx0" brushRef="#br0" timeOffset="6895.4637">6773 6906 0,'14'0'47,"25"0"-47,-12-14 16,12 1-16,-12 13 16,-14 0-16,14 0 15,12 0-15,-39-13 16,13 0-1</inkml:trace>
  <inkml:trace contextRef="#ctx0" brushRef="#br0" timeOffset="7310.2347">6972 6760 0,'39'13'0,"-78"-26"0,118 40 15,-52-14-15,12 0 16,1 0-16,-27-13 16,14 13-16,-14 1 15,-13-1 1,0 27 0,-13-40-1,-1 26-15,14-13 16,-13 1-16,0-1 15,0 13-15,-14-13 16,14-13 0,0 0 31</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41:47.614"/>
    </inkml:context>
    <inkml:brush xml:id="br0">
      <inkml:brushProperty name="width" value="0.05292" units="cm"/>
      <inkml:brushProperty name="height" value="0.05292" units="cm"/>
      <inkml:brushProperty name="color" value="#FF0000"/>
    </inkml:brush>
  </inkml:definitions>
  <inkml:trace contextRef="#ctx0" brushRef="#br0">14711 4220 0,'0'-13'125,"26"13"-110,14 0 1,13 0-16,-13 0 16,12 0-16,1 0 15,14 0-15,-1 0 16,26 0-16,1 0 16,13 0-16,26 0 15,27 0 1,-14 0-16,14 0 0,0 0 15,39 0-15,-13 0 16,40 0-16,-13 0 16,13 0-16,13 0 15,-13 0-15,-13 0 16,12 0-16,-12 0 16,-13 0-16,-1 0 15,0 0-15,1 0 16,-27 0-16,198 0 31,-105 0-31,-146 0 16,-13 0-16,-40 0 31,79 0-31,-78 0 16,-14 0-16,-14 0 15,14 0-15,0 0 16,0 0-16,-27 0 15,14 0-15,-13 0 16,-27-13 172</inkml:trace>
  <inkml:trace contextRef="#ctx0" brushRef="#br0" timeOffset="1078.2394">14539 3228 0,'0'13'47,"0"0"-32,0 27 1,0 0-16,0-14 0,0 40 16,0-13-16,0 0 15,0 13-15,0 27 16,0-53 0,0-1-16,0-12 15,0-1-15,0 1 16,0-14-16,0 0 15,0 0-15,0 14 16,0-1 0,0-12-1,0-1 1,0 0-16,0-39 94</inkml:trace>
  <inkml:trace contextRef="#ctx0" brushRef="#br0" timeOffset="2417.255">14499 3149 0,'13'0'31,"14"0"-15,39 0-16,0 0 16,27 0-16,-1 0 15,41 0-15,12 0 16,14 0-16,39-27 16,-39 27-16,13 0 15,0 0-15,-13 0 16,0 0-16,-14 0 15,14 0-15,0 0 16,-14 0 0,14 0-16,-27 0 0,0 0 15,1 0-15,-1 0 16,0 0-16,1 0 16,-1 0-16,-26 0 15,26 0-15,14 0 16,-41 0-16,28 0 15,-1 0 1,0 0-16,1 0 16,25 0-16,107 0 15,-133 0-15,-26 0 16,-13 0-16,-1 0 16,-26 0-16,-13 0 15,13 0 1,-26 0-16,-13 0 15,25 0-15,-38 0 16,12 0-16,14 0 16,-27 0-1,14 0-15,-14 0 16,13 0-16,-13 0 16,80 0-1,-66 0-15,-1 0 16,0 0-16,-12 0 15,-1 0 48,0 13-32,-13 1-15,0 25-16,0 1 0,0 13 15,0 13 1,0 0-16,0-13 0,0 13 16,0-26-1,0 0-15,0-27 16,0 26-16,0-25 16,-13 25-16,13-25 15,0 12-15,0 1 16,0 25-1,0 1-15,0-26 16,0 13-16,0-14 16,0-13-16,0 14 15,0-14 17,0 0-32,0 0 15,0 1 1</inkml:trace>
  <inkml:trace contextRef="#ctx0" brushRef="#br0" timeOffset="6490.1269">10716 6747 0,'26'0'47,"40"0"-32,0 0-15,27 0 16,0 0-1,-1 0-15,40 0 16,-65 0 0,-1 0-16,13 0 15,27 0-15,0 0 16,26 0-16,0 0 16,54 0-16,-14 0 15,0 0-15,158 0 16,-197 0-1,-1 0-15,-13 0 16,-40 0-16,-26 0 16,-26 0-16,-14 0 15,0 0-15,0 0 16,1 0 62,-1 0-62,0 0-16,0 0 15,1 0 1,-1 0-16,0 0 16,0 0 15</inkml:trace>
  <inkml:trace contextRef="#ctx0" brushRef="#br0" timeOffset="28968.5111">16642 5345 0,'14'0'31,"25"0"-15,1 0-16,26 0 16,-13 0-16,13 0 15,-13 0-15,13 0 16,0 0-1,0 0-15,1 0 0,25 0 16,1 0-16,-27 0 16,119 0-1,-105 0-15,12 0 16,1 0 0,-1 0-16,-12 0 0,12 0 15,-39 0 1,13-14-16,14 1 15,-27 13-15,13 0 16,0 0-16,-26 0 16,-1 0-16,-12 0 15,-14 0 1</inkml:trace>
  <inkml:trace contextRef="#ctx0" brushRef="#br0" timeOffset="29886.4918">16523 6231 0,'13'0'47,"14"0"-31,-1 0-16,14 0 15,0 0-15,-1 0 16,28 0-16,25 0 15,1 0-15,66 0 16,-14 0-16,27 0 16,159 0-1,-172 0-15,-27 0 16,0 0 0,-13 0-16,-13 0 15,-13 0-15,-27 0 16,-13 0-16,-40 0 15,0 0-15,0 0 16</inkml:trace>
  <inkml:trace contextRef="#ctx0" brushRef="#br0" timeOffset="30848.7087">19315 3929 0,'0'13'16,"13"-13"0,66 14-1,-66-14-15,40 0 16,-13 0-1,0 0-15,39 0 16,-52 0 0,12 0-16,-26 0 0</inkml:trace>
  <inkml:trace contextRef="#ctx0" brushRef="#br0" timeOffset="43921.2256">14036 9842 0,'27'0'46,"-14"0"-46,27 0 16,-14 0-16,14 0 16,-1 0-16,14 0 15,-13 0-15,26 0 16,-13 0-16,0 0 16,13 0-1,0 0-15,0 0 0,1 0 16,-1 0-16,26 0 15,1 0 1,-1 0-16,14 0 16,80 0-16,-120 0 15,26 0 1,-12 0-16,-1 0 0,0 0 16,14 0-16,0 0 15,-1 0-15,-12 0 16,-1 0-1,-13 0-15,0 0 0,-13 0 16,-13 0 0,0 0-16,-14 0 15,-13 0-15,14 0 16,-14 0-16,13 0 16,1 0-16,-14 0 15,0 0-15,1 0 16,-1 0-16,13 0 15</inkml:trace>
  <inkml:trace contextRef="#ctx0" brushRef="#br0" timeOffset="55685.3567">16563 5331 0,'13'0'78,"0"0"-78,1 0 16,12 0-16,-13 0 16,14 0-16,-14 0 15,13 0-15,1 0 16,13 0 0,-27 0-16,13 0 15,1 0-15,-1 0 16,1 0-16,-14 0 15,13 0-15,1 0 16,-14 0-16,13 0 16,-12 0-1,25 14-15,-25-14 32,-1 0-17,0 0-15,0 0 0,14 0 16,-14 0-1,0 0-15,0 0 16,1 0 0,-1 0-16,0 0 15,0 0 1,1 0-16,-1 0 16,13 0-16,1 0 15,-1 0 1,1 0-1,-14 0-15,0 0 16,0 0 0,1 0 31,-1 0 31,0 0-47,0 0-15,0 0-16,14 13 15,-1 0-15,1 0 16,-1-13-16,1 0 15,-14 0-15,13 13 16,1-13-16,-14 0 16,0 0-1,14 0-15,-1 0 16,-12 0 0,25 0-1,1 0-15,-14 0 0,14 0 16,0 0-16,-14 0 15,14 0-15,0 0 16,-14 0-16,14 0 16,-1 0-16,41 0 31,-27 0-31,0 0 0,-27 0 16,40 0 15,-39 0-31,-14 0 15,0 0 1,14 0 0,-1 0-16,1 0 15,-14 0 1,13 0 0,-13 0-1,1 0-15,-1 0 16,0 0-1,14 0 1,-14 0 0</inkml:trace>
  <inkml:trace contextRef="#ctx0" brushRef="#br0" timeOffset="56904.3032">2580 8427 0,'13'0'47,"13"26"-47,-12 1 16,39 26 0,-14-27-16,-12-13 15,-14 14-15,0-27 16,14 26-1,-27-12-15,13-14 16,0 13 0,-13 0-1</inkml:trace>
  <inkml:trace contextRef="#ctx0" brushRef="#br0" timeOffset="57639.6346">2831 8467 0,'13'13'32,"-13"0"-17,0 14 1,0-14-16,0 0 16,0 0-1,0 0 1,0 1-16,0 12 15,0-13 1,-13-13 0,0 14-16,0-1 0,13 0 15,-27 0-15,14 1 16,0-14 0,-1 13-1,1-13 1,0 0 46,0 0-62,0 0 16,-1 0 0,-25 0-1,25 0 1</inkml:trace>
  <inkml:trace contextRef="#ctx0" brushRef="#br0" timeOffset="64915.5774">9446 7316 0,'-14'0'16,"1"0"-1,0 0 1,0 0-16,-1 0 16,1 0-16,0 0 15,0 0 1,0 0-16,-14 0 15,-13 0 1,27 0 0,-13 0-16,-1 0 15,1 0 1,13 26 0,-1-26-1,1 13-15,0-13 16,-14 27-16,14-14 15,-13 0-15,-1 1 16,1-1 0,-1 0-1,14 27 1,13-27 0,-13 13-1,13-12 1,0 12-16,0-13 15,0 14-15,0-14 16,0 13-16,0 1 16,0-14-16,0 14 15,0-14-15,0 13 16,0-12-16,0-1 16,0 0-1,0 0-15,0 14 16,0-14-16,13 13 15,-13-12 1,13-1 0,1 13-1,-1-13-15,0 27 32,0-27-32,1-13 15,-14 14 1,13-1-16,13-13 15,-26 13-15,27 0 16,-1 1-16,1-1 16,-1 0-16,0-13 15,1 0-15,13 13 16,-1 0-16,-25-13 16,38 14-16,-25-14 15,-14 0-15,27 0 16,0 0-16,-27 0 15,13 0-15,14 0 16,-14 0-16,14 0 16,0 0-1,-14 0-15,1 0 0,12-14 16,-12 14-16,-14-13 16,66-13-1,-65 13-15,12-14 16,1 1-1,12 26-15,-12-14 0,-14 1 16,0 0-16,0 0 16,1-1-16,12 1 15,-13-13 1,1 13-16,-1-1 0,13-12 16,-13 13-1,-13-27-15,0 27 0,0 0 16,14-27-16,-1 13 15,-13 14 1,0 0 0,0-27-1,0 1-15,0 12 16,0-13-16,-13 14 16,-1 13-16,1-1 15,0-12-15,0 26 16,13-13-16,-13 0 15,-1 13-15,-12-14 16,13 14 0,-14-13-1,1 0-15,-1 0 0,14-1 16,-13 14-16,-1-13 16,14 13-16,-14 0 15,-12-13-15,12 0 16,14 13-1,-13 0-15,-1-14 0,1 14 16,-14 0-16,27 0 16,-27 0-16,14 0 15,12 0-15,-12 0 16,13 0 0,-14 0-16,14 0 15,-27-13 1,27 0-16,0 13 31,0 0-31</inkml:trace>
  <inkml:trace contextRef="#ctx0" brushRef="#br0" timeOffset="80786.9579">13719 3612 0,'0'-14'47,"39"1"-32,-25 13 1,25 0-16,14 0 0,-26 0 15,12 0-15,1 0 16,-14 0-16,1 0 16,-14 0-1,14-13-15,-14 0 16</inkml:trace>
  <inkml:trace contextRef="#ctx0" brushRef="#br0" timeOffset="81339.3829">14049 3453 0,'14'0'0,"12"0"15,1 13 1,-1 0 0,14 14-16,-27-14 15,13 0-15,-12 0 16,-14 1 31,0-1-47,0 0 15,-14 0-15,1 1 16,-13-1-16,12-13 16,-12 0-1,0 13-15,12-13 0,-12 13 16,-1-13 0,14 0-1,0 0-15</inkml:trace>
  <inkml:trace contextRef="#ctx0" brushRef="#br0" timeOffset="92492.1919">10583 6760 0,'14'0'94,"-1"0"-63,0 0-31,0 0 16,0 0 0,1 0-16,-1 0 31,0 0-16,0 0-15,1 0 32,-1 0 15</inkml:trace>
  <inkml:trace contextRef="#ctx0" brushRef="#br0" timeOffset="98776.2572">14526 3889 0,'0'14'47,"0"-1"-31,0 27-16,0-1 15,0-12-15,0 12 16,0-12-16,0-14 16,0 13-16,-14 1 15,14-14 1,0 0-16,0 1 15,27-14 142,-14 0-142,14 0-15,-14 0 16,26 0-16,-25 0 16,25 0-1,-12 0-15,-14-14 16,0 14-16,1 0 15,-1 0-15,0 0 16,13 0-16,1 0 16,-14 0 15,0 0-31,1 0 16,-1 0-16,0 0 15,0 0-15,14-13 16,-14 13 62,0 0-78,0 0 31,1 0-15,-1-13-16</inkml:trace>
  <inkml:trace contextRef="#ctx0" brushRef="#br0" timeOffset="100344.9997">20598 3916 0,'0'13'15,"0"0"-15,0 1 16,0-1 0,0 0-16,0 13 15,0 1-15,0-14 16,0 0-16,0 1 16,0-1-16,0 0 15,-13 0-15,-1 0 16,14 1-16,0-1 15,-13 0 1</inkml:trace>
  <inkml:trace contextRef="#ctx0" brushRef="#br0" timeOffset="106264.4161">15081 10530 0,'0'-13'31,"27"13"-16,-1 0 1,27 0-16,0 0 16,13 0-1,0 0-15,27 0 0,13 0 16,13 0-16,-13 0 16,26 0-16,0 0 15,27 0-15,145 0 31,-211 0-31,-27 0 16,27 0 0,-41 0-16,15 0 15,-14 0-15,-14 0 16,1 0-16,0 0 16,-27 0-16,13 0 15,-12 0-15,-1 0 16,0 0-16,0 0 78,0 0-62,1 0-16,-1 0 31,0 0 0,0 0 32,1 0-48,-1 0 1,0 0-1,0 0 1,1 0 0,12 0-16,-13 0 15,0 0 1,1 0-16,-1 0 31,0 0 0,0 0-31,1 0 16,-1 0 47,0 0 15</inkml:trace>
  <inkml:trace contextRef="#ctx0" brushRef="#br0" timeOffset="107866.9984">11404 7369 0,'0'-14'46,"0"-12"-30,0-14-16,0 1 16,13-1-1,0 13 1,-13 14-16,0-13 16,0-1-16,0 1 15,0 13 1,0-1-16,0 1 15,0 0 1,-13 13 93,0 0-93,13 13 0,-14 0-16,1-13 15,13 14-15,-13-14 16,-14 13-16,14 0 16</inkml:trace>
  <inkml:trace contextRef="#ctx0" brushRef="#br0" timeOffset="108241.7064">11417 7064 0,'26'0'0,"-13"14"16,14 12-1,-1-13-15,-12 14 16,-1-1-16,0-13 16,0 1-16,-13-1 15,14 0-15</inkml:trace>
  <inkml:trace contextRef="#ctx0" brushRef="#br0" timeOffset="110021.7591">13242 9446 0,'27'0'78,"-14"0"-63,0 0 1,40-14 15,-40 14-31,27 0 0,-13 0 16,-14 0-16,0 0 16,14 0-1,-14 0 1</inkml:trace>
  <inkml:trace contextRef="#ctx0" brushRef="#br0" timeOffset="110562.3019">13467 9313 0,'14'0'46,"-1"14"-46,-13-1 16,26 0-16,-13-13 16,-13 13-16,27 0 15,-14 1 1,0-1 15,-13 0-15,0 14 15,-13-14-31,-13 0 16,12 0-1,1-13 1,0 0 0</inkml:trace>
  <inkml:trace contextRef="#ctx0" brushRef="#br0" timeOffset="118870.1303">15531 9763 0,'13'0'31,"0"0"-15,1 0-1,-1 0 1,0 0 0,0 0-16,27 0 15,-27 0-15,1 0 16,25 0-16,27 0 16,-26 0-1,0 0-15,-14 0 16,14 0-16,0 0 15,-14 0-15,14 0 16,-14 0-16,1 0 16,12 0-16,-12 0 15,-14 0 1,27 0-16,-14 0 0,-13 0 16,14 0-16,-1 0 15,-12 0 1,-1 0-1,13 0 1,-13 0 0,1 0 15,-1 0-31,0 0 31</inkml:trace>
  <inkml:trace contextRef="#ctx0" brushRef="#br0" timeOffset="122557.8618">15108 9776 0,'0'-13'47,"0"-13"-32,0-1-15,0 14 16,13-13-16,-13 12 31,0 1-15,0 0 46,0 0-62,-13 13 110,-1 0-95,1 0-15,-13 13 16,13-13 31</inkml:trace>
  <inkml:trace contextRef="#ctx0" brushRef="#br0" timeOffset="123039.7098">15121 9604 0,'13'0'47,"14"0"-31,-1 14-1,-13-14-15,-13 13 16,27 0-1,-14 0 1</inkml:trace>
  <inkml:trace contextRef="#ctx0" brushRef="#br0" timeOffset="125103.8869">14116 9181 0,'-14'0'78,"1"0"-63,0 0 17,-14 0-17,14 13 16,-13 0-31,12-13 32,1 14-32,0 12 15,13-13 1,-13 14-16,0-1 16,-1-12-16,1-1 15,0 0-15,0 0 16,-1 0-16,14 1 15,-13-1 1,13 0 0,-13 14-16,0-27 15,13 26 1,0-13 0,-14 1-16,1 12 15,13 0-15,0 1 16,0-14-1,0 0 1,0 1 0,0-1-16,0 0 15,0 0 1,0 14 0,27-14 15,-14 0-16,-13 0-15,26-13 16,-12 14 0,-1-14-1,27 0-15,-27 0 16,13 0-16,1 0 16,-14 0-1,13 0-15,-12 0 0,12 0 16,-13 0-1,1 0-15,12 0 16,0 0 0,-12 0-16,12 0 15,1 0-15,-14 0 16,13 0-16,-13 0 16,1 0-16,12 0 15,-13 0 1,1 0-1,-1 0 1,13 0-16,-12 0 16,-1-14-16,0 1 15,40 0 1,-27 0 15,-12 0-15,-14-1-1,13 1 17,0 0-32,-13 0 15,0-1 1,0-12-16,0-1 16,0 1-16,0 0 15,0-14 1,0 0-1,-13 14-15,13 12 16,0 1 0,-13 0-16,13 0 31,0-27-31,-14 27 16,1 0-16,0-27 31,0 27-31,13-1 15,-14 14 1,-12 0 0,0-13-16,-1 0 15,1 0-15,26 0 16,-14 13-16,1 0 16,-13 0-16,-1 0 15,1 0 1,-1 0-1,14 0-15,-13 0 16,12 0 0,1 0-16,0 0 15</inkml:trace>
  <inkml:trace contextRef="#ctx0" brushRef="#br0" timeOffset="126979.0823">9710 8718 0,'0'0'0,"-13"-26"15,13 12-15,-13-39 16,13 40-16,0-40 15,0 14-15,0 12 16,0-13-16,0 14 16,0 13-16,0-14 31,0 1-31,0 13 0,0-1 16,0 1-1,0 0-15,-13 13 63,-1 0-48,-12 0 17,13 0-32,-1 0 15,1 13 1</inkml:trace>
  <inkml:trace contextRef="#ctx0" brushRef="#br0" timeOffset="127405.9496">9631 8308 0,'13'0'16,"-39"0"-1,12 26 1,-12-12-1,13-1 1,-1-13 0</inkml:trace>
  <inkml:trace contextRef="#ctx0" brushRef="#br0" timeOffset="127810.0793">9750 8255 0,'26'0'15,"1"13"1,-1 14-16,-13-14 15,14 0-15,-1 0 16,-26 1-16,14-1 31</inkml:trace>
  <inkml:trace contextRef="#ctx0" brushRef="#br0" timeOffset="133736.8939">15121 11456 0,'0'-13'47,"0"0"-32,26 0 1,-12 13-16,12 0 15,1 0-15,-14 0 16,0 0-16,0 0 16,0 0-16,14 0 15,-1 0 126</inkml:trace>
  <inkml:trace contextRef="#ctx0" brushRef="#br0" timeOffset="135338.6913">17859 11364 0,'40'0'63,"66"0"-47,-80 0-16,14 0 0,0 0 15,-1 0 1,14 0-16,0 0 15,13 0 1,-26 0-16,0 0 16,52 0-1,-78 0 1,12 0-16,-13 0 16,14 0-16,26 0 15,-14-13-15,14-1 16,-26 14 15,-14 0-15,13-13-16,-12 0 0,-1 13 31,0 0-15,0 0-1,1 0 1,-1 0-1,0 0 17,0 0-32,0 0 15,1 0-15,-1 0 16,0 0-16,0 0 16,1 0-1,-1 0 16,0 0-31,0 0 16,1 0 0</inkml:trace>
  <inkml:trace contextRef="#ctx0" brushRef="#br0" timeOffset="141193.2316">9644 8268 0,'-13'0'0,"0"13"15,-1 1-15,-25-1 16,-1 0-16,-13 14 15,13-1 1,-13 1-16,14-1 16,26 0-16,-14-12 15,14-14-15,26 0 63,0 0-48,14-14 1,-1 1-16,1 0 16</inkml:trace>
  <inkml:trace contextRef="#ctx0" brushRef="#br0" timeOffset="141807.1566">9723 8295 0,'14'-14'47,"-1"14"-31,0 0-16,0 0 31,1 0-31,-1 14 0,13-14 16,-13 13-1,1 0 1,12 0-1,-26 1 1,27 12 0,-14-26-1</inkml:trace>
  <inkml:trace contextRef="#ctx0" brushRef="#br0" timeOffset="159418.1628">13798 10517 0,'13'0'46,"14"0"-14,-14 0-32,0 0 0,14 0 31,12 0-31,-12 0 16,-1 0-16,1 0 15,-1 0-15,-13 0 16,1 0-1,-1 0 1,0 0 0,14 0-1,-14 0-15,0 0 16,0 0 0,0 0-16,1 0 15</inkml:trace>
  <inkml:trace contextRef="#ctx0" brushRef="#br0" timeOffset="170228.7216">16484 4749 0,'13'40'93,"-13"-14"-93,0 1 16,0 26-16,0-14 16,0-12-1,0 13-15,0-1 0,0-12 16,0-1-16,0 1 16,0-14-1,0 13-15,0 1 16,0-1-1,0-12-15,0-1 16,0 0-16,0 0 78,0 0-62,0 1-1</inkml:trace>
  <inkml:trace contextRef="#ctx0" brushRef="#br0" timeOffset="171772.1693">16497 4762 0,'0'-13'47,"13"0"-47,0 13 15,27 0 1,-14 0 0,14 0-16,13 0 15,-13 0-15,-14 0 16,14 0-16,-1 0 15,-12 0 1,13 0-16,-1 0 0,-12 0 16,92-13 15,-93 13-31,-12 0 31,-1 0-31,0 0 31,0 0-31,0 0 16,1 0-16,-1 0 16,13 0-1,1 0-15,-14 0 16,0 0 0,1 0 15,-1 0-16,0 0 1,0 0-16,0 0 16,1 0-1,-1 0 1,0 0 0,14 0-1,-14 0 16,0 13-15,0-13 31,14 13-16,-14-13-15,0 0-1,0 0 17,-13 13-32,14 1 31,-1-14 0,0 39-15,-13-25-1,0 12 1,0 1-16,0-14 16,0 13-16,0-13 15,0 14 1,0-1-16,0-12 0,0 12 16,0-13-16,0 1 15,0-1 1,0 0-16,0 0 15,0 0-15,13 27 16,-13-27 0,14 14-1,-14-14 1,0 0 0,0 1-1,0-1 1,0 0-16,0 0 15,0 0 32,0 1-15,0-1-17</inkml:trace>
  <inkml:trace contextRef="#ctx0" brushRef="#br0" timeOffset="174068.025">15108 5397 0,'26'0'78,"-26"-13"-62,13 13-16,14 0 15,13 0-15,12 0 16,-12 0 0,0 0-16,0 0 0,26 0 31,-27 0-31,-25 0 16,12 0-16,0 0 15,-12 0-15,25-13 16,-25 13-16,-1 0 15,13 0-15,-12 0 16,-1 0-16,0 0 16,0 0 31,0 0-47,1 0 15,-1 0 1,13 0-1,-12 0 1,-1 0 0,0 0-1,0 0 17</inkml:trace>
  <inkml:trace contextRef="#ctx0" brushRef="#br0" timeOffset="191699.2316">5887 9512 0,'13'0'47,"0"0"-47,1 0 31,12 0-31,1 0 15,12 0-15,-26 0 16,14 0-16,-14 0 16,27 0-16,-14 0 15,-12 0-15,-1 0 16,0 0-16,0 0 16,14 0-16,-14 0 31,0 0-16,0 0-15</inkml:trace>
  <inkml:trace contextRef="#ctx0" brushRef="#br0" timeOffset="192728.9179">6707 9499 0,'13'0'31,"1"-14"-15,12 14-1,40 0 1,-26 0 0,13 0-16,-27 0 0,14 0 15,0 0 1,-14 0-16,-13 0 16,1 0-16,-1 0 15,0 0 1,0 0-16,1 0 31,25-13 0,-26 13 32,1 0-63,-1 0 47,0 0-32,0 0 17,1 0-1,-1 0-16,0 0 1,0 0 93</inkml:trace>
  <inkml:trace contextRef="#ctx0" brushRef="#br0" timeOffset="194194.5821">7898 9499 0,'13'0'47,"27"0"-47,-1 0 15,1 0-15,39 0 16,-52 0-1,26 0-15,-27 0 16,1 0-16,-1 0 16,14-14-1,-27 14-15,0 0 16,1 0-16,12-13 16,-13 13-16,1 0 31,-1 0-16</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47:52.339"/>
    </inkml:context>
    <inkml:brush xml:id="br0">
      <inkml:brushProperty name="width" value="0.05292" units="cm"/>
      <inkml:brushProperty name="height" value="0.05292" units="cm"/>
      <inkml:brushProperty name="color" value="#FF0000"/>
    </inkml:brush>
  </inkml:definitions>
  <inkml:trace contextRef="#ctx0" brushRef="#br0">15134 6112 0,'27'0'94,"-1"0"-79,14 0 1,13 0-16,-14 0 16,28 0-16,12 0 15,0 0-15,67 0 16,-107 0 0,14 0-16,-13 0 15,-13 0-15,25-13 16,-25 13-16,13 0 15,-1 0 1,-25 0 0,-1 0 31,0 0-47</inkml:trace>
  <inkml:trace contextRef="#ctx0" brushRef="#br0" timeOffset="5527.5271">14565 5768 0,'-13'0'47,"26"0"-16,1 0-15,12 0-16,0-13 15,-12-1-15,-1 14 16,13 0 0,14 0-16,-27 0 15,1 0-15,-1 0 16,0 0-16</inkml:trace>
  <inkml:trace contextRef="#ctx0" brushRef="#br0" timeOffset="6133.5211">14764 5569 0,'0'14'32,"13"-1"-32,0-13 15,0 26-15,1-12 16,-1-14-16,0 13 16,0 0-1,1 0 1,-14 14-1,0-14 1,0 0 0,0 0-16,0 14 0,-14-14 15,14 0 1,-13 1-16,0-1 16,0-13 15,-1 0 31,1 13-46</inkml:trace>
  <inkml:trace contextRef="#ctx0" brushRef="#br0" timeOffset="8243.9044">16523 6866 0,'13'0'31,"1"-13"-31,12 13 32,1 0-32,-1 0 15,1 0-15,-14 0 16,13 0 0,-13 0-16,1 0 15,-1 0 1,0 0-1,0 0 1,14 0 0,-14 0 31,0 0-47</inkml:trace>
  <inkml:trace contextRef="#ctx0" brushRef="#br0" timeOffset="9723.6905">14076 7183 0,'13'0'47,"0"0"-47,1 0 16,12 0-1,0 0-15,27 0 0,-13 0 16,-14 0-16,14 0 15,13 0-15,-26 0 16,52 0 0,-66 0-16,0 0 15,1-13 95</inkml:trace>
  <inkml:trace contextRef="#ctx0" brushRef="#br0" timeOffset="10126.8001">14526 6972 0,'0'0'0,"13"13"0,0 13 15,0 1-15,1-14 16,12 14-16,-13-1 15,-13 1-15,0-1 32,0 14-17,0 13-15,-13-14 16,13-26-16,-26 14 16,12-1-1,1-12-15,0 25 16</inkml:trace>
  <inkml:trace contextRef="#ctx0" brushRef="#br0" timeOffset="11494.182">17780 7713 0,'0'-27'94,"0"1"-78,0-1-16,0-12 15,0 25-15,0-12 16,0 13-16,0-1 16,0 1-1,0 0 79,-13-14-63,0 14-31,-1 13 78,-12 0-78,13 13 32,-14 1-32,14-1 15,-14 0 1,27 0-16,-13 1 16,13-1 30</inkml:trace>
  <inkml:trace contextRef="#ctx0" brushRef="#br0" timeOffset="12075.2096">17833 7422 0,'13'0'46,"14"0"-30,-27 13-16,13 0 16,0 0-16,-13 0 15,13 1-15,-13-1 16,14 0 0,-1 0 30,13 1 1</inkml:trace>
  <inkml:trace contextRef="#ctx0" brushRef="#br0" timeOffset="22086.2611">2593 9102 0,'13'0'0,"0"0"31,14 0-31,-14 0 16,27 0-16,-1 0 15,1 0-15,13 0 16,13 0-16,0 0 16,27 0-16,0 0 15,-27 0-15,0 0 16,119 0-1,-119 0-15,0 0 16,0 0-16,-13 0 16,14 0-1,25 0-15,-39 0 16,66 0 0,-79 0-16,13 0 15,0 0 1,0 0-16,-14 0 15,1 0-15,0 0 16,-1 0-16,1 0 16,0 0-16,13 0 15,-27 0-15,53 0 16,-39 0 0,0 0-16,-1 0 15,-12 0 1,13 0-16,-1 0 0,-12 0 15,-1 0-15,-13 0 16,1 0 0</inkml:trace>
  <inkml:trace contextRef="#ctx0" brushRef="#br0" timeOffset="36811.2027">6019 9578 0,'0'-13'31,"27"13"-15,26 0-16,-27 0 15,-13 0-15,14 0 16,12 13 0,-25 0-16,-1-13 15,0 0 1,27 0-16,0 0 15,-27 0-15,13 0 16,1 0 0,-14 0-16</inkml:trace>
  <inkml:trace contextRef="#ctx0" brushRef="#br0" timeOffset="37484.9621">6826 9472 0,'13'0'47,"1"0"-31,39 0-16,-14 0 0,14 0 16,-26 0-1,12 0-15,-25 0 0,12 0 16,-13 0-16,1 0 15,-1 0 1,0 0 15,0 0-15</inkml:trace>
  <inkml:trace contextRef="#ctx0" brushRef="#br0" timeOffset="39793.999">15663 5331 0,'14'0'31,"12"0"-31,0 0 16,-12 0-1,-1 0-15,13 0 16,-12 0-16,12 0 16,-13 0-16,1 0 31,-1 0-16</inkml:trace>
  <inkml:trace contextRef="#ctx0" brushRef="#br0" timeOffset="41972.7324">16616 6919 0,'0'-13'62,"13"13"-30,14 0-32,-1 0 15,-13 0 1,0 0-16,1 0 15,-1 0 17,0 0-32</inkml:trace>
  <inkml:trace contextRef="#ctx0" brushRef="#br0" timeOffset="44460.2929">16457 7739 0,'13'0'32,"14"0"-32,12 0 15,14 0-15,14 0 16,12 0-16,0 0 16,1 0-16,39 0 15,211 0 1,-158 0-1,186 0 1,-160 0-16,-26 0 16,-26 0-16,-14 0 15,-13 0-15,-13 0 16,-14 0-16,1 0 16,13 0-16,13 0 15,-13 0-15,-14 0 16,14 0-16,13 0 15,-13 0-15,-13 0 16,-1 0-16,-26 0 16,0 0-16,-13 0 15,27 0-15,118 0 16,-79 0 0,-13 0-16,26 0 15,-26 0-15,13 0 16,-26 0-16,-27 0 15,-13 0 1,-27 0-16,14 0 0,0 0 16,-14 0-16,14 0 15,0 0 1,-14 0-16,14 0 0,-1 0 16,-25 0-16,-1 0 15,0 0 32,40 13-47,53 14 16,-13-1-1,-80-26 1</inkml:trace>
  <inkml:trace contextRef="#ctx0" brushRef="#br0" timeOffset="45879.5313">16484 6892 0,'13'0'46,"0"0"-30,27 0-16,13 0 16,0 14-1,-14-1-15,14-13 32,-40 0-32,1 0 0,12 0 15,-13 0 1,0 0-1,1 0 1</inkml:trace>
  <inkml:trace contextRef="#ctx0" brushRef="#br0" timeOffset="46773.8087">17105 6879 0,'14'0'31,"38"0"-15,-25 0-16,26 0 15,26 0 1,-39 0-16,-14 0 16,-12 0-16,-1 0 15,0 0-15,13 0 16,-12 0-16,-1 0 16,13 0-16,-12 0 15,-1 0-15,0 0 16,0 0-16,1 0 47,-1 0-47,0 0 15,0 0 1,0 0-16</inkml:trace>
  <inkml:trace contextRef="#ctx0" brushRef="#br0" timeOffset="49672.1694">14499 5014 0,'13'0'31,"1"0"-31,-1 0 16,40 13 0,-27 0-1,-13-13-15,27 0 16,-27 0-1,14 0-15,-1 0 0,1 0 16,-14 0-16,0 0 16</inkml:trace>
  <inkml:trace contextRef="#ctx0" brushRef="#br0" timeOffset="50211.0494">14777 5001 0,'26'0'62,"-12"13"-62,-1 13 16,0-26 0,-13 14 31,0-1-32,-13-13 1,-14 13-16,27 0 15,-13 0-15,0-13 16,0 14 0,13-1-1</inkml:trace>
  <inkml:trace contextRef="#ctx0" brushRef="#br0" timeOffset="62964.9492">17820 7422 0,'0'-14'62,"-14"14"-46,1 0-1,-13 0 1,13 0-16,-14 0 16,14 0-1,-14 14-15,14-14 16,0 0 15,13 13 0,-13 0 1</inkml:trace>
  <inkml:trace contextRef="#ctx0" brushRef="#br0" timeOffset="70603.9743">14248 7144 0,'13'0'63,"13"0"-47,1 0-1,26 0-15,-40 0 16,14 0-16,25 13 15,-12 0-15,-13-13 16,-14 0 0</inkml:trace>
  <inkml:trace contextRef="#ctx0" brushRef="#br0" timeOffset="71359.9377">14539 6959 0,'26'13'31,"-26"0"-15,14 0-1,-1 0-15,-13 1 16,26-1-16,-13 13 16,1-12-16,-1-1 15,0 13-15,14-12 16,-27-1-1,0 0-15,0 0 32,0 0-17,0 1-15,0-1 16,-27-13 0,14 13-16,-14 14 15,-39 12 1,40 1-1,-14-27-15,0 14 0,14-1 16,0-13 0,26 1-16</inkml:trace>
  <inkml:trace contextRef="#ctx0" brushRef="#br0" timeOffset="90850.0221">14592 8493 0,'13'0'47,"13"0"-47,54 0 16,-40 0-16,52 0 15,14 0-15,26 0 16,40 0-16,13 0 16,27 0-1,13 0-15,-13 0 0,-14 0 16,1 0-16,-1 0 16,-26 0-16,13 0 15,-13 0-15,-26 0 16,12 0-16,1 0 15,-13 0-15,-14 0 16,0 0-16,14 0 16,-14 0-16,0 0 15,-26 0-15,-13 0 16,-27 0 0,0 0-16,0 0 0,0 0 15,14 0-15,-1 0 16,14 13-16,-40-13 15,13 14 1,-27-14-16,-25 0 16,-1 0-1</inkml:trace>
  <inkml:trace contextRef="#ctx0" brushRef="#br0" timeOffset="92787.6732">18627 8361 0,'13'0'62,"0"0"-62,0 0 16,27 0 0,-27 0-16,27 0 15,-27 0-15,0 0 16,1 0 0</inkml:trace>
  <inkml:trace contextRef="#ctx0" brushRef="#br0" timeOffset="118326.9264">14830 8387 0,'13'-13'62,"14"0"-62,12 13 16,1 0-1,0 0-15,13 0 16,13 0-16,26 0 16,1 0-1,-14 0-15,-26 0 0,13 0 16,-13 0-16,-26 0 15,-1 0-15,1 0 16,-14 0 0,13 0-1,1 0-15,-14 0 16,0 0 15,0 0-15</inkml:trace>
  <inkml:trace contextRef="#ctx0" brushRef="#br0" timeOffset="120006.5242">16047 11417 0,'26'-13'63,"-12"13"-48,39-14 1,-1 1-16,15 13 16,-1 0-1,13 0-15,-39 0 16,79 0-1,-93 0-15,1 0 16,-1 0-16,1 0 16,12 0-1,-12 0-15,-1 0 16,14 0-16,-27 0 16,27 0-1,0 0-15,-27 0 16,0 0-16,0 0 0,1 0 15,-1 0 1,0 0-16,0 0 16,0 0-1,1 0 17</inkml:trace>
  <inkml:trace contextRef="#ctx0" brushRef="#br0" timeOffset="123719.1669">9644 8321 0,'-26'13'109,"12"1"-93,1-14-1</inkml:trace>
  <inkml:trace contextRef="#ctx0" brushRef="#br0" timeOffset="125465.9245">13891 11364 0,'13'0'46,"0"0"-30,0 0-16,40 0 16,0 0-16,-13 0 15,79 0 1,-66 0-16,-27 0 16,14 0-16,-14 0 15,1 0-15,-1 0 16,1 0-16</inkml:trace>
  <inkml:trace contextRef="#ctx0" brushRef="#br0" timeOffset="132404.5344">5517 5609 0,'0'0'0,"0"-13"31,0 0-31,0-1 15,0 1-15,0 0 16,0 0-16,0 0 16,0-14-1,0-13-15,0 14 0,0-14 16,0 14 0,0 13-16,0-14 15,0 14-15,0 0 31,0-1 48,-14 14-17,1 0-46,-13 14-1,-1-1 1,14 0-16,0 0 16,-1 14-16,-12-14 15,13 0-15,0-13 47</inkml:trace>
  <inkml:trace contextRef="#ctx0" brushRef="#br0" timeOffset="132902.7409">5490 5318 0,'13'0'31,"1"0"-15,-1 0 0,0 13-16,13 14 15,14-14-15,-13 13 16,12 14 0,-12-27-16,-14 1 15</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47:35.842"/>
    </inkml:context>
    <inkml:brush xml:id="br0">
      <inkml:brushProperty name="width" value="0.05292" units="cm"/>
      <inkml:brushProperty name="height" value="0.05292" units="cm"/>
      <inkml:brushProperty name="color" value="#FF0000"/>
    </inkml:brush>
  </inkml:definitions>
  <inkml:trace contextRef="#ctx0" brushRef="#br0">2593 12859 0,'0'13'15,"26"0"1,1-13 0,-1 0-1,27 13-15,-13 1 16,13-1-16,-27-13 15,40 0-15,-13 0 16,0 0-16,-13 0 16,0 0-16,-1 0 15,14 13 1,-13 0 0,-14-13-16,14 14 15,-27-14 1,14 0-16,-1 0 15,14 0-15,0 0 16,-14 0-16,14 0 16,-14 0-16,-13 0 15,14 0-15,-1 0 16,1 0-16,-1 0 16,1-14-1,-14 1-15,0 13 16,14 0-1,-1 0-15,1 0 0,-1 0 16,-13 0 0,14 0-1,-14 0-15,0 0 16,0 0-16,1 0 16,12 0-1,1 0-15,-14 0 16,0 0-1,0 0 1,0 0 0,1 0-1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19:13.465"/>
    </inkml:context>
    <inkml:brush xml:id="br0">
      <inkml:brushProperty name="width" value="0.05292" units="cm"/>
      <inkml:brushProperty name="height" value="0.05292" units="cm"/>
      <inkml:brushProperty name="color" value="#FF0000"/>
    </inkml:brush>
  </inkml:definitions>
  <inkml:trace contextRef="#ctx0" brushRef="#br0">10623 13176 0</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50:18.129"/>
    </inkml:context>
    <inkml:brush xml:id="br0">
      <inkml:brushProperty name="width" value="0.05292" units="cm"/>
      <inkml:brushProperty name="height" value="0.05292" units="cm"/>
      <inkml:brushProperty name="color" value="#FF0000"/>
    </inkml:brush>
  </inkml:definitions>
  <inkml:trace contextRef="#ctx0" brushRef="#br0">4339 4445 0,'13'0'93,"27"0"-93,0 13 16,-1 0 0,-25-13-16,52 14 15,-26-14-15,92 0 16,27 0-1,-67 0 1,1 0-16,-14 0 16,14 0-16,-27 0 15,-13 0-15,0 0 16,0 0-16,-27 0 16,27 0-1,-13 0-15,-1 0 0,14 0 16,13 0-16,-13 0 15,14 0-15,-15 0 16,-12 0-16,0 0 16,-1 0-16,-12 0 15,-1 0-15,-12 0 16,-1 0-16,0 0 16,0 0-1,1 13-15,-1-13 16,0 0-16,27 0 15,-14 0-15,-13 0 16,27 0-16,0 0 16,-14 0-16,14 0 15,0 0-15,-14 0 16,27 0-16,-13 0 16,-1 0-16,14 0 15,0 0-15,0 0 16,-13 0-16,13 0 15,-14 0-15,-12 0 16,-1 0-16,1 0 16,12 13-16,-12-13 15,39 13-15,-13 1 16,0-1-16,0 0 16,0 0-1,-40-13-15,40 14 0,-40-14 16,0 0-16,1 0 15,-1 0-15,13 13 32,-13-13-32,1 0 47</inkml:trace>
  <inkml:trace contextRef="#ctx0" brushRef="#br0" timeOffset="10057.9187">4617 11456 0,'13'0'15,"0"0"-15,14 0 16,-14 0-16,14 0 16,12 0-16,1 0 15,0 0-15,13 0 16,-14 0 0,1 0-16,13 0 15,-13 0-15,-1 0 16,1 0-16,0 0 15,-1 0-15,14 0 0,0 0 16,0 0-16,-13 0 16,26 0-1,-13 0-15,13 0 16,0 0-16,27 0 16,-1 0-16,-26 0 15,1 0-15,-15 0 16,1 0-16,-26 0 15,52 0 1,-39 0-16,13 0 16,-13 0-16,12 0 15,-25 0-15,66 0 16,-54 0 0,14 0-16,0 0 15,0 0 1,-27 0-16,41 0 0,-15 0 15,1 0-15,-13 0 16,106 0 0,-80 0-1,-13 0-15,-14 0 16,1 0-16,0 0 0,-14 0 16,27 0 15</inkml:trace>
  <inkml:trace contextRef="#ctx0" brushRef="#br0" timeOffset="53124.2039">15597 3876 0,'13'0'140,"1"0"-124,-1 0-16,13 0 15,1 0-15,12 0 16,1 0-16,-27 0 16,14 0-16,-14 0 15,0 0-15,1 0 16,-1 0 0,0 0-16,0 0 15,0 0 1,1 0-16,-1 0 15,13 0 1,-12 0 0,-1 0 31,0 0-32</inkml:trace>
  <inkml:trace contextRef="#ctx0" brushRef="#br0" timeOffset="55013.3732">15491 3876 0,'14'0'47,"-1"0"-31,0 0 0,0 0-1,0 0 1,14 13-1,-1-13-15,-12 0 16,-1 0 0,0 0-16,0 0 15,1 0-15,-1 0 16,0 0-16,0 0 47,0 0-16,1 0-15,-1 0 62,0 0-78</inkml:trace>
  <inkml:trace contextRef="#ctx0" brushRef="#br0" timeOffset="56704.6331">16285 3889 0,'13'0'31,"1"0"-15,-1 0-1,0 0 1,0 0 0,14 0-1,-14 0 1,0 0 0,0 0-16,1 0 15,12 0-15,-13 0 16,14 0-16,-1 0 15,-13 0-15,14 0 16,-14 0 0,0 0-16,1 0 0,-1 0 15,0 0-15,0 0 16,1 0 0,12 0-1,0 0 1,-12 0-16,-1 0 31,0 0-15,0 0-1,1 0 1,-1 0 0,0 0 30,0 0-14,0 0-1</inkml:trace>
  <inkml:trace contextRef="#ctx0" brushRef="#br0" timeOffset="58180.0867">13547 3995 0,'13'0'63,"0"0"-63,14 0 0,-14 0 16,13 0-16,-13 0 15,27 0 1,-13 0-16,-1 0 15,14 0-15,-1 0 16,-12 0-16,13 0 16,-14 0-16,-13 0 15,1 0-15,-1 0 16</inkml:trace>
  <inkml:trace contextRef="#ctx0" brushRef="#br0" timeOffset="66822.0211">16206 3876 0,'13'0'109,"13"0"-93,-12 0 0,12 0-1,-13 0 1,1 0-1,-1 0 1,0 0 15,0 0-15</inkml:trace>
  <inkml:trace contextRef="#ctx0" brushRef="#br0" timeOffset="69743.9535">16206 3903 0,'13'0'110,"0"0"-95,0 0-15,1 0 32,-1 0-17,0 0-15,0 0 94</inkml:trace>
  <inkml:trace contextRef="#ctx0" brushRef="#br0" timeOffset="83919.4655">15491 3850 0,'14'13'15,"-1"0"1,0-13 15,0 0-31,0 0 16,1 0-1,-1 0-15,0 0 16,0 0-16,1 0 16,-1 0-1,0 0-15,0 0 16,1 0 0,-1 0-16,13 0 15,-13 0-15,14 0 16,-14 0-1,0 0 17,1 0-17,-1 0 79,0 0-78</inkml:trace>
  <inkml:trace contextRef="#ctx0" brushRef="#br0" timeOffset="87077.6795">15399 3929 0,'13'-13'78,"0"13"-63,0-13 1,1-1 0,-1 14-1,0 0 1,0 0-16,1 0 62</inkml:trace>
  <inkml:trace contextRef="#ctx0" brushRef="#br0" timeOffset="88586.0741">15518 3903 0,'13'0'125,"0"0"-125,14 0 15,-14 0 1,0 0-1,0 0 1,1 0 0,-1 0-16,0 0 15,0 0 1,1 0 31</inkml:trace>
  <inkml:trace contextRef="#ctx0" brushRef="#br0" timeOffset="97291.8169">13573 4035 0,'13'0'47,"1"0"-31,12 0-1,0 0-15,14 0 16,0 0 0,-27 0-16,27 0 15,-27 0-15,13 0 16,-12 0-16,-1 0 15,0 0 1,0 0-16,1 0 0,-1 0 16,0 0-16,0 0 31,1 0 16,-1 0-32</inkml:trace>
  <inkml:trace contextRef="#ctx0" brushRef="#br0" timeOffset="99196.1834">15319 2170 0,'-26'0'62,"26"13"-62,0 0 16,0 0-16,0 14 16,0-14-1,0 0-15,0 0 16,13 1-1,27-1 1,-14-13-16,-12 0 16,12 0-16,0 0 15,-12 0-15,12-13 16,-13 13-16,1-14 31,-1 1-15,0 13-16,-13-13 15,0-14 1,0 14 0,0 0-16,0 0 15,0-14-15,-13 14 16,0 0-16,-1 0 16,-12-14-1,-1 14-15,1 0 0,13 13 31,0 0-15,-1 0 0,1 0-16</inkml:trace>
  <inkml:trace contextRef="#ctx0" brushRef="#br0" timeOffset="99756.6903">15425 2222 0</inkml:trace>
  <inkml:trace contextRef="#ctx0" brushRef="#br0" timeOffset="106606.3806">13732 5953 0,'13'0'171,"27"0"-171,-27 0 16,13 0-16,1 0 16,13 0-16,-1 0 15,-12 0-15,12 0 16,14 0-16,0 0 16,-13 0-16,0 0 15,-1 0-15,-12 0 16,12 0-16,14 0 15,-13 0-15,13 0 16,-13 0-16,13 0 16,-14 0-1,1 0-15,13 0 0,-27 0 16,14 0 0,0 0-16,26 0 15,-26 0-15,26 13 16,0-13-1,-13 0-15,0 0 16,-27 0-16,14 0 16,0 0-16,-14 0 15,14 0-15,-1 0 16,-25 0-16,12 0 16,-13 0-16,1 0 15,-1 0-15,0 0 31,0 0-15,0 0-16</inkml:trace>
  <inkml:trace contextRef="#ctx0" brushRef="#br0" timeOffset="109064.1398">14129 6562 0,'0'-14'47,"26"14"-16,-13 0-31,1 0 16,12 0 0,1 0-16,12 0 15,1 0-15,-14 0 16,27 0-16,27 0 15,-41 0-15,1 0 16,0 0 0,-27 0-16,27 0 0,-1 0 15,-12 0 1,13 0-16,12 0 16,-12 0-16,0 0 15,26 0-15,-13 0 16,13 0-16,-26 0 15,13 0-15,0 0 16,-1 0-16,-25 0 16,13 0-16,-1 0 15,-12 0-15,12 0 16,14 0-16,0 0 16,-26 0-16,12 0 15,1 0-15,-13 0 16,12 0-16,1 0 15,0 0-15,13 0 16,-1 0-16,15 0 16,-1 0-16,0 0 15,0 0-15,-13 0 16,13 0-16,-13 0 16,-13 0-1,-1 0-15,1 0 0,-13 0 16,25 0-1,1 0-15,14 0 0,-1 0 16,13 14-16,-53-14 16,27 0-1,14 0-15,-15 0 16,1 0-16,53 0 31,-93 0-31,27 0 16,0 0-16,-14 0 15,14 0-15,13 0 16,-13 0-16,12 0 16,-12 0-16,13 0 15,-26 0-15,12 0 16,41 0 0,-54 0-1,-13 0-15,14 0 16,-14 0-16,13 0 15,1 0 1,-14 0 0,0 0-16,1 0 0,12 0 15,-13 0-15,14 0 16,26 0 0,-27 0-1,-13 0-15</inkml:trace>
  <inkml:trace contextRef="#ctx0" brushRef="#br0" timeOffset="111341.9189">4445 11483 0,'0'0'0,"13"0"15,0 0-15,27 0 16,-27 0-16,27 0 15,0 0-15,-14 0 16,14 0 0,0 0-16,-14 0 15,27 0-15,0 0 16,13 0-16,-13 0 16,13 0-16,0 0 15,0 0-15,1 0 16,-1 0-1,-13 0-15,-1 0 0,-12 0 16,0 0-16,0 0 16,-14 0-16,14 0 15,-1 0-15,-12 0 16,13 0-16,-1 0 16,-12 0-16,12 0 15,1 0-15,13 0 16,40 0-1,-41 0-15,54 0 16,-26 0 0,118 0 15,-158 0-31,26 0 16,-13 0-16,13 0 15,-13 0-15,13 0 16,-26 0-16,13 0 15,0 0 1,-14 0-16,-12 0 16,-1 0-16,1 0 15,-14 0-15,13 0 16,1 0 0,-14 0-1,14 0-15,-1 0 16,0 0-16,14 0 15,0 0-15,-1 0 16,1 13-16,-13-13 16,26 0-1,-27 0-15,-13 0 16,0 0 31,1 0-47</inkml:trace>
  <inkml:trace contextRef="#ctx0" brushRef="#br0" timeOffset="119863.4005">13481 4048 0,'0'-13'94,"13"13"-79,0 0 1,13 0-16,1 0 16,-14 0-1,0 0-15,14 0 16,-14 0-16,0 0 15,0 0 1,1 0 47,-1 0-17,0 0-46</inkml:trace>
  <inkml:trace contextRef="#ctx0" brushRef="#br0" timeOffset="124375.074">13573 5212 0,'13'0'110,"27"0"-95,0 0-15,-14 0 16,27 0 0,-13 0-16,-1 0 15,14 0-15,0 0 0,0 0 16,-13 0-16,13 0 15,0 0-15,0 0 16,79 0 0,-66 0-16,-13 0 15,13 0-15,0 0 16,27 0-16,-14 0 16,14 0-16,-1 0 15,1 0-15,0 0 16,-14 0-16,14 0 15,-1 0 1,1 0-16,-14 0 16,14 0-16,-1 0 15,-25 0-15,-1 0 16,0 0-16,13 0 16,-13 0-16,-13 0 15,-13 0-15,0 0 16,-1 0-16,-12 0 15,13 0-15,-1 0 16,-12 0-16,-1 0 16,-13 0-16,1 0 15,12 0-15,1 0 16,-14 0 0,0 0-16,13 0 15,-12 0 1,12 0-16,1 0 15,26 0 1,-40 0-16,0 0 16,0 0-16,0 0 15</inkml:trace>
  <inkml:trace contextRef="#ctx0" brushRef="#br0" timeOffset="156575.4709">8493 2103 0,'0'27'93,"0"-1"-93,0 80 32,0-53-32,0-40 0,0 14 15,0-14 1,0 0-16,0 0 15,0 1-15</inkml:trace>
  <inkml:trace contextRef="#ctx0" brushRef="#br0" timeOffset="156905.9669">8850 2328 0,'0'27'15,"0"-14"-15,0 0 16,0 0 0,0 1-1</inkml:trace>
  <inkml:trace contextRef="#ctx0" brushRef="#br0" timeOffset="157444.9002">9194 1998 0,'13'13'15,"-26"-26"-15,53 26 0,-27 0 16,0 0-16,1 1 15,-1-14-15,0 26 16,-13 0-16,13-12 16,-13 12-1,0-13 1,0 27-16,0-27 0,-13 0 16,-13-13-1,52 0 79,14 0-94,13 14 16,-27-14-16,14 0 15,13 0-15,-27 0 16,-13 0-1,14 0-15</inkml:trace>
  <inkml:trace contextRef="#ctx0" brushRef="#br0" timeOffset="159109.3285">10319 1759 0,'13'0'15,"0"0"1,14 0 0,-14 14-16,27-1 15,-40 0 1,13-13-16,0 0 16,0 13-1,-13 1 1,0 12-16,-13 1 15,-13-14 1,-14 0-16,13 0 16,1-13-16,0 13 0,12-13 62,41 0 1,12 0-63,-25 27 15,-1-1-15,0-12 16,-13-1-16,13 27 16,1-27-16,-14 0 15,0 13-15,0-12 16,0-1 15,-14 0-15,-12 0-1,13 1-15,-14-14 32,14 0-32</inkml:trace>
  <inkml:trace contextRef="#ctx0" brushRef="#br0" timeOffset="159434.4487">10041 2222 0,'0'0'0,"0"14"0,0-1 16,0 0-1,0 0 1</inkml:trace>
  <inkml:trace contextRef="#ctx0" brushRef="#br0" timeOffset="160341.708">8268 1958 0</inkml:trace>
  <inkml:trace contextRef="#ctx0" brushRef="#br0" timeOffset="160795.9339">8189 2183 0,'0'0'0,"-13"39"16,-1 1 0,1-27-16,0 14 15,13 13-15,-13-1 16,-1-12-16,1 12 15,0 1-15,0-13 16,0-27-16,13 13 16,0 0 46,13-13-62,0 0 16,0 0-1,14 0-15,-1 0 0,1 0 16,-1 0-16</inkml:trace>
  <inkml:trace contextRef="#ctx0" brushRef="#br0" timeOffset="161865.0118">10941 1759 0,'0'0'0,"13"0"15,13 0-15,-13 0 16,14 0-1,-14 0 48,-13 27-47,0-1-16,0 14 15,-13 0-15,-14-1 16,14 14-16,-13 0 15,-1 27-15,1-27 16,-1-14-16,14-26 16,13 14-16,-13-1 15,13-12 1,0-1-16,-13-13 62,-14 0-46,14 0-16,-13 0 16,-14 0-16,13 0 15,-26 0-15,27 0 16,0 0-16,-27-13 16,13 13-1</inkml:trace>
  <inkml:trace contextRef="#ctx0" brushRef="#br0" timeOffset="173624.8605">15465 3903 0,'-13'0'125,"-14"-14"-93</inkml:trace>
  <inkml:trace contextRef="#ctx0" brushRef="#br0" timeOffset="175112.3334">16378 3876 0,'13'0'15,"0"0"1,0 0-16,1 0 15,-1 0 1,0 0-16,14 0 16,-1 0-16,0 0 15,1 0-15,-14 0 16,14 0-16,-14 0 16,13 0-1,-12 0-15,12 0 16,-13 0-1,0 0 1,1 0 15,-1 0 1,0 0 14</inkml:trace>
  <inkml:trace contextRef="#ctx0" brushRef="#br0" timeOffset="191971.5153">15690 3916 0,'13'0'31,"13"0"-15,1 0 15,-14 0-16,0 0-15,1 0 16,-1 0 0,0 0-16,0 0 31,1 0-31,-1 0 16,13 0-1,-13-13-15,1 13 47,-1 0 0,0 0-47,0 0 62,1 0-62,-1 0 32,0 0-17</inkml:trace>
  <inkml:trace contextRef="#ctx0" brushRef="#br0" timeOffset="198104.741">16232 3863 0,'13'13'46,"1"-13"-30,12 0 0,1 13-16,-1-13 15,27 14-15,0-1 16,-27-13-16,14 0 16,0 0-16,-1 13 15,-12 0 1,-14-13-16,0 0 15,1 0 1,12 0-16,-13 0 0,27 14 16,-27-14-16,0 0 15,1 0-15,-1 0 16,0 0 0,0 0-16,0 0 0,1 0 171</inkml:trace>
  <inkml:trace contextRef="#ctx0" brushRef="#br0" timeOffset="200121.174">16748 3929 0,'13'0'47,"1"0"-32,-1 0 32,0 0-16,0 0 1</inkml:trace>
  <inkml:trace contextRef="#ctx0" brushRef="#br0" timeOffset="208933.7996">13454 4008 0,'13'0'109,"1"0"-109,-1 0 16,13 0-16,1 0 15,-1 0-15,14 0 16,-14 0-16,1 0 16,-1 0-1,1 0-15,-14 0 16,0 0 31,0 0-47</inkml:trace>
  <inkml:trace contextRef="#ctx0" brushRef="#br0" timeOffset="214573.8148">13057 4895 0,'-13'-13'78,"26"13"-47,0 0-31,1 0 16,-1 0 0,0 0-16,0 0 15,1 0 1,-1 0-16,0 0 15,0 0-15,0 0 16,1 0 0,-1 0-16,0 0 15,27 0 1,-14 0-16,-12 0 16,-1 0-1,0 0-15</inkml:trace>
  <inkml:trace contextRef="#ctx0" brushRef="#br0" timeOffset="215274.2955">13309 4762 0,'26'27'31,"-13"-14"-15,0-13-16,1 13 16,-1 1-16,0-1 15,0 0 1,1 0-16,-14 1 16,13-1-16,-13 0 31,0 0 47,0 14-62,-13-14-1,-1 0 1,-12-13 15,-1 13-31,27 1 16,-13-1-16</inkml:trace>
  <inkml:trace contextRef="#ctx0" brushRef="#br0" timeOffset="217654.4049">13639 4617 0,'-13'0'94,"13"13"-78,0 27-16,0 13 15,0-27 1,0 67-16,0-40 16,0-27-1,0 14-15,0 0 16,0-27-16,0 0 15,0 0-15,0 14 16,0-14 0,0 0-1,0 0 1,0 1-16</inkml:trace>
  <inkml:trace contextRef="#ctx0" brushRef="#br0" timeOffset="218430.2486">13586 4670 0,'14'0'47,"25"0"-32,1 0-15,-14 0 16,1 0-16,-14 0 15,14 0-15,-14 0 16,0 0-16,0 0 16,0 0-1,1 0 17,-1 0-17,0 0 1,0 13-1,1 14-15,-1-27 16,-13 26 0,13 0-16,0-12 0,1-1 15,-14 0 1,13 14 0,-13-14-16,0 13 15,13 27-15,0-13 16,-13-27-16,0 0 15,0 14-15,0-14 16,0 14-16,0-14 16,0 13-16,0 1 15,0-14 1</inkml:trace>
  <inkml:trace contextRef="#ctx0" brushRef="#br0" timeOffset="219475.1724">13613 5120 0,'0'13'16,"13"-13"15,0 0-31,0 0 16,14 0-16,13 0 16,-14 0-16,1 0 15,-14 0-15,0 0 16,0 0-1</inkml:trace>
  <inkml:trace contextRef="#ctx0" brushRef="#br0" timeOffset="221656.6506">13467 10319 0,'27'0'31,"39"0"-16,26 0-15,41 0 16,237 0 0,-92 0-1,79 0-15,53 0 0,40 0 16,79 0-16,-26 0 16,39 0-1,-52 0-15,-80 0 16,-13 0-16,-80 0 0,1 0 15,-67 0-15,-52 0 16,-27 0 0,-27 0-16,-26 0 15,-26 0-15,-27 0 16,-13 0-16,-27 0 16,1 0-16,-14 0 15</inkml:trace>
  <inkml:trace contextRef="#ctx0" brushRef="#br0" timeOffset="222448.371">12898 12277 0,'0'0'15,"146"0"-15,79 0 0,13 0 16,93 0-16,118 0 16,94 0-1,79 0-15,820 0 16,-728 0-1,-39 0-15,-1 0 16,-92 0-16,-39 0 16,-146 0-16,-80 0 15,-92 0-15,-53 0 16,-53 0-16,-53 0 16,-39 0-16,-1 0 15,-13 0-15,-39-14 47,-40 1-31,-66-13-16,-27-1 15</inkml:trace>
  <inkml:trace contextRef="#ctx0" brushRef="#br0" timeOffset="233936.0251">5265 8414 0,'0'13'78,"0"27"-62,0-1-16,0-12 15,0 12-15,0 14 16,0-13-16,0 26 16,0 14-16,0-1 15,0 14-15,0-27 16,0 13-16,0-39 15,0 39 1,0-52-16,13-1 16,1 14-1,-14-1 1,13-39 0</inkml:trace>
  <inkml:trace contextRef="#ctx0" brushRef="#br0" timeOffset="236469.9119">5331 8308 0,'0'-13'31,"0"-1"-15,14 14-16,12-13 15,0 13 1,27-13-16,-13 0 16,26 0-16,0-1 15,53-12-15,14 13 0,-1-14 16,27 1 0,26 12-16,-53 14 15,14 0 1,13 0-16,-1 0 0,-12 0 15,-27 0-15,-13 0 16,-14 0 0,-26 0-16,1 0 0,-1 0 15,0 0 1,-13 0-16,-13 0 0,-1 0 16,-12 0-16,12 0 15,1 0 1,0 0-16,13 0 0,13 0 15,0 0-15,0 0 16,-13 0-16,0 0 16,0 0-1,-27 0-15,40 0 16,-26 14-16,-13-14 16,-1 13-1,-13 0 1,0 0-16,1 1 15,-1-1-15,0 13 16,14 1-16,-14-1 16,13 14-16,1 0 15,-14-14-15,13 1 16,-12-14-16,-14 0 16,13 13-16,-13 1 15,0 13-15,13 26 16,0-13-1,1 26 1,-14-13-16,0-13 0,0 0 16,0-27-16,0 14 15,0 0-15,13 0 16,0-27-16,-13 13 16,0 1-1,0-14 1,0 0-1,0 14 1,0-14 0,0 26-16,0 1 15,0-13-15,0 12 16,0-12-16,0 12 16,-13 28-1,13-41-15,-13 1 16,13-14-16,-14 13 15,1-13-15,0 14 16,13-14 0,0 0-1,0 1-15,0-1 78,-13-13-78,-1 13 16,14 0 0,-13-13-16,0 0 47,0 0-32,0 0 1,-27 0-16,-13 0 15,13 0-15,-26 0 0,-13 0 16,-1 0 0,-39 0-16,13 0 15,-26 0-15,0 0 16,-40 0-16,13 0 16,0 0-16,14 0 15,13 0-15,-14 0 16,14 0-16,-1 0 15,28 0-15,12 0 16,0 0-16,27 0 16,27 0-16,-1 0 15,0 0-15,-13 0 16,27 0 0,-14 0-16,0 0 0,14 0 15,-14 0 1,1 0-16,-1 0 0,-13 0 15,-13 0-15,13 0 16,-13 0 0,0 0-16,0 0 15,-1 0-15,14 0 0,1 0 16,12 0-16,-13 0 16,0 0-16,40 0 15,0 0-15,-1 0 219,28 0-188,-14-13-15,13-27-1,0 14-15,0 13 16,1-27-16,-14 27 16,0 0-16,13-27 15,-13 27-15,13-14 16,-13 14 31,0 0-16,0-1-15,0 1-1</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55:06.154"/>
    </inkml:context>
    <inkml:brush xml:id="br0">
      <inkml:brushProperty name="width" value="0.05292" units="cm"/>
      <inkml:brushProperty name="height" value="0.05292" units="cm"/>
      <inkml:brushProperty name="color" value="#FF0000"/>
    </inkml:brush>
  </inkml:definitions>
  <inkml:trace contextRef="#ctx0" brushRef="#br0">11245 5437 0,'0'13'125,"0"1"-125,0 12 16,0 1 0,0-1-1,0 0-15,0-12 16,0 12-16,0-13 15,0 14-15,0-1 16,0-12 0,0 12-16,0-13 15,0 0 1,0 1 15,-13-14 79,-1 0-64,14 13 48,0 13-78,0-12-16,0 12 15,0-13-15,0 14 0,0 12 32,0-25-32,0-1 15,0 0-15,0 0 16,0 1 0,0 12-1,0 0 1,0 1-16,0-14 15,0 0 1,0 1 0,0-1-1,0 0 1,0 14 15,0-14-15,14 13 15,-14-13-15,13 1 31,0-1-47,-13 0 31,13 0 78</inkml:trace>
  <inkml:trace contextRef="#ctx0" brushRef="#br0" timeOffset="2161.979">11245 5503 0,'-13'-13'16,"-1"0"15,1 13-16,13-13 64,0-1-79</inkml:trace>
  <inkml:trace contextRef="#ctx0" brushRef="#br0" timeOffset="11598.7913">11179 5027 0,'0'13'62,"26"-13"-30,1 0-32,-14 0 15,0 0 1,0 0-1,0 0-15,1 0 16,-1 0 0,0 0-1,0 0 1,1 0 0,-1 0-1,0 0-15,0 0 16</inkml:trace>
  <inkml:trace contextRef="#ctx0" brushRef="#br0" timeOffset="12255.8089">11377 4961 0,'13'0'0,"14"13"16,-14 0 0,13 1-16,-12-14 15,-14 13 1,13 0 15,-13 0 16,0 1-47,0-1 16,-13 0-1,-1 0 1,1 0-16,0-13 31,0 0-15</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56:33.687"/>
    </inkml:context>
    <inkml:brush xml:id="br0">
      <inkml:brushProperty name="width" value="0.05292" units="cm"/>
      <inkml:brushProperty name="height" value="0.05292" units="cm"/>
      <inkml:brushProperty name="color" value="#FF0000"/>
    </inkml:brush>
  </inkml:definitions>
  <inkml:trace contextRef="#ctx0" brushRef="#br0">10054 5305 0</inkml:trace>
  <inkml:trace contextRef="#ctx0" brushRef="#br0" timeOffset="1919.6623">9922 5305 0,'0'-13'31,"26"13"-15,-12-14 0,-1 14-16,0 0 15,0 0 1,14-13-16,-1 13 16,1 0-1,-14 0-15,13 0 16,1 0-16,-14 0 15,0 0-15,0 0 16,1 0 0,-1 0-16,0 0 0,14 0 15,-14 0 1,13 0-16,1 0 16,-1 0-1,-13 0 1,1 0-16,-1 0 15,0 0-15,0 0 16,14 0-16,-14 0 16,0 0-1,0 0 17,1 0-17,-1 0-15,0 0 16,0 0-1,1 0-15,-1 0 16,0 0-16,0 0 16,1 0-1,-1 0 1,0 0-16,0 0 16,14 0-16,-14 0 15,0 0 1,0 0-16,1 0 15,-1 0-15,13 0 0,-12 0 16,12 0 0,-13 0-1,0 0-15,1 0 16,-1 0 0,13 0-16,-12 0 15,-1 0 16,0 0 1,0 0-17,1 0 1,-1 0 0,0 0-16,0 0 31,0 0-16,1 0 17,-1 0-32,0 0 15,0 0 17,1 0-32,-1 0 15,0 0 1,0 0 31,0 0-16,14 13 0</inkml:trace>
  <inkml:trace contextRef="#ctx0" brushRef="#br0" timeOffset="5980.8608">9882 5001 0,'13'0'32,"1"0"-32,-1 0 31,0 0-31,0 0 31,14 0-31,-14 0 31,13-14-31,-12 14 32,12 0-32,-13 0 15,1 0 1,-1 0-16,13 0 15,-12 0-15,-1 0 16,0 0-16,0 0 16,0 0-1,14 0-15,-14 0 16,14 0-16,-1 0 16,1 0-1,-1 0 1,0 0-16,1 0 15,-14 0-15,27 0 16,-14 0 0,1 0-16,12 0 0,-12 0 15,-14 0-15,14 0 16,-14 0-16,13 0 16,-13 0-16,1 0 15,-1 0-15,13 0 16,1 0-1,-14 0 1,0 0-16,1 0 16,-1 0-16,0 0 15,0 0-15,0 0 32,1 0-32,-1 0 15,13 0 1,1 0-1,-14 0-15,0 0 16,1 0-16,-1-13 16,13 0-16,-13 13 15,1 0-15,12 0 16,-13 0-16,1 0 16,12 0-16,-13 0 15,0 0-15,14 0 16,-14 0-1,0 0 1,1 0-16,-1 0 16,0 0-1,0 0-15,1 0 16,-1 0 0,0 0 15,0 0-16</inkml:trace>
  <inkml:trace contextRef="#ctx0" brushRef="#br0" timeOffset="20628.5103">7302 10438 0,'14'0'31,"39"-13"-31,-14 13 16,-12-14-16,12 14 15,14 0-15,14 0 16,-1 0-16,26 0 16,14 0-16,0 0 15,119 0 1,-93 0 0,0 0-16,-13 0 0,-13 0 15,0 0 1,13 0-16,-13 0 0,13 0 15,-40 0 1,1 0-16,-14 0 0,-13 0 16,-27 0-16,14 0 15,0 0 1,-14 0 0,-13 0-16,14 0 0,13 0 15,-14 0 1,40 0-16,-13 14 15,26-1-15,-26 0 16,-13-13-16,13 0 16,0 13-16,-27-13 15,1 0 1,-14 0 0,0 0-16,14 0 0,-14 0 15,40 13-15,-40-13 16,0 0-1,1 0-15</inkml:trace>
  <inkml:trace contextRef="#ctx0" brushRef="#br0" timeOffset="83721.4261">15716 10332 0,'13'0'16,"1"0"0,12 0-1,27 0-15,-13 0 16,13 0-16,13 0 16,26 0-1,-25 0-15,-1 0 16,-13 0-16,13 0 0,26 0 15,-12 0 1,39 0-16,13 0 16,-26 0-16,26 0 15,-13 0-15,-13 0 16,-13 0-16,-1 0 16,-26 0-16,1 0 15,-14 0 1,-1 0-16,-12 0 0,53 0 15,-14 0-15,40 0 16,-13 0-16,13 0 16,-13 0-16,26 0 15,-26 0-15,26 0 16,-13 0-16,-26 0 16,-14 0-16,1 0 15,-14 0-15,-26 0 16,13 0-16,-14 0 15,1 0 1,-14 0-16,-12 0 16,-1 0-16,0 0 15,0 0 1,14 0-16,39 0 0,-26 0 16,-14 0-16,40 13 15,-13 0 1,-26-13-16,12 0 15,-26 0-15,80 0 16,-53 0 0,-1 0-16,14 0 15,13 0-15,1 0 16,-1 0-16,0 0 16,27 0-16,-1 0 15,1 0-15,13 27 16,13-14-16,-14 0 15,41 27-15,-14-27 16,-26-13-16,13 0 16,-39 0-16,39 0 15,-14 0-15,15 0 16,-15 0-16,14 0 16,-39 0-16,-14 0 15,13 0-15,-39 0 16,13 0-16,-13 0 15,-27 0-15,0 0 16,0 0 0</inkml:trace>
  <inkml:trace contextRef="#ctx0" brushRef="#br0" timeOffset="84811.8037">12303 11060 0,'13'0'15,"14"0"1,12 0-16,28 0 15,52 0-15,13 0 16,0 0-16,40 0 16,0 0-16,27 0 15,26 0-15,-27 0 16,0 0-16,-26 0 16,-13 0-1,-27 0-15,-52 0 16,39 0-16,-93 0 15,-12 0 1,-1 0 78,0 0-94</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58:33.014"/>
    </inkml:context>
    <inkml:brush xml:id="br0">
      <inkml:brushProperty name="width" value="0.05292" units="cm"/>
      <inkml:brushProperty name="height" value="0.05292" units="cm"/>
      <inkml:brushProperty name="color" value="#FF0000"/>
    </inkml:brush>
  </inkml:definitions>
  <inkml:trace contextRef="#ctx0" brushRef="#br0">5794 3956 0,'14'0'62,"-1"0"-62,0 0 16,27 0-16,-1 0 15,1 0-15,13 0 16,0 0-16,13 0 16,66 0-1,-79 0 1,27 0-16,-41 0 16,1 0-16,0 0 15,13 0 1,13 0-16,-13 0 0,13 0 15,0 0-15,-13 0 16,-13 0 0,13 0-16,-14 0 15,-12 0-15,12 0 16,1 0-16,0 0 16,-14 0-1,14 0 1,-14 0-16,14 0 15,13 0 1,0 0 0,-40 0-1</inkml:trace>
  <inkml:trace contextRef="#ctx0" brushRef="#br0" timeOffset="2206.6349">10372 4445 0,'13'0'62,"27"0"-62,-14 0 16,27 0-16,13 0 15,-13 0-15,13 0 16,0 0-16,0 0 16,54 0-1,-54 0 1,-13 0-16,-1 0 0,-25 0 15,13 0 1,-1 0-16,-12 0 16,12 0-16,14 0 15,-13 0-15,13 0 16,-13 0-16,-14 0 16,14 0-16,0 0 15,26 0 1,0 0-1,-27 0-15,14 0 16,0 0 0,-26 0-16,12 0 0,14 0 15,14 0 1,-28 0 0,-12 0-16,12 0 0,1 0 15,-13 0-15,12 0 16,1 0-16,-27 0 15,14 0-15,-1 0 16,-13 0 0,14 0-16,-1 0 15,-13 0-15,1 0 16,-1 0 0,0 0-16,0 0 15,14 0-15,-14 0 16,13 0-1,-12 0 1,-1 0-16,0 0 0,0 0 16,1 0-16,-1 0 15</inkml:trace>
  <inkml:trace contextRef="#ctx0" brushRef="#br0" timeOffset="8169.1978">6032 2553 0,'14'0'125,"-1"0"-125,13 0 15,1 0-15,-1 0 16,14 0-16,0 0 16,-14 0-16,1 0 15,12 0-15,-12 0 16,12 0-16,1 0 15,-13 0-15,12 0 16,1 0-16,-14 0 16,14 0-16,13 0 15,-13 0-15,-1 0 16,1 0 0,-13 0-16,-1 0 0,14 0 15,-27 0 1,40 0-16,-27 0 15,1 0 1,-14 0 0,0 0-1,0 0-15,1 0 16,-1 0 0,0 0-1,0 0-15,1 0 16,-1 0-16,0 0 31</inkml:trace>
  <inkml:trace contextRef="#ctx0" brushRef="#br0" timeOffset="11271.1383">9181 2937 0,'0'0'0,"13"0"15,27 13-15,-27 0 16,0-13-16,1 0 15,25 0 1,1 0-16,-14 0 16,27 0-16,0 0 15,0 0-15,-13 0 16,26 0-16,-13 0 16,13 0-16,-13 0 15,13 0-15,-13 0 16,13 0-16,0 0 15,1 0-15,-1 0 16,0 0-16,0 0 16,13 0-16,-13 0 15,1 0-15,-1 0 16,-13 0-16,13 0 16,-26 0-16,26 0 15,13 0-15,-13 0 16,0 0-16,0 14 15,-26-14-15,13 13 16,-13 0-16,-27-13 16,13 0-16,-12 0 15,-1 0 1,0 0-16,0 0 16</inkml:trace>
  <inkml:trace contextRef="#ctx0" brushRef="#br0" timeOffset="17267.482">12515 9115 0,'13'0'62,"0"0"-46,0 0-16,27 0 16,-13 0-16,26 0 15,-1 0 1,41 0-16,-40 0 16,0 0-1,0 0-15,-14 0 16,14 0-16,53 0 15,-79 0 1,26 0-16,0 0 0,-27 0 16,14 0-1,13 0-15,-27 0 16,14 0-16,-1 0 16,-12 0-16,-1 0 15,1 0-15,-14 0 16,27 0-16,-1 0 15,-12 0-15,-1 0 16,1 0-16,26 0 16,-27 0-1,14 0-15,0 0 16,26 0 0,-27 0-1,-12 0-15,26 0 0,0 0 16,0 0-16,-27 0 15,27 0-15,0 0 16,13 0-16,-13 0 16,13 0-1,-26 0-15,13 0 0,-14 0 16,-12 0-16,13 0 16,-1 0-16,-12 0 15,-1 0 1,1 0-16,-1 0 15,0 0 1,-12 0 0,-1 0-16,0 0 15,0 0-15,1 0 32,-1 0-17</inkml:trace>
  <inkml:trace contextRef="#ctx0" brushRef="#br0" timeOffset="20688.8757">7924 9181 0,'40'0'31,"13"0"-15,13 0-16,27 0 16,-14 0-1,53 0-15,27 0 16,0 0-16,13 0 0,0 0 15,26 0-15,1 0 16,-1 0-16,0 0 16,1 0-1,-1 0-15,-26 0 16,-13 0-16,-13 0 16,-1 0-16,-13 0 15,-26 0-15,0 0 16,-27 0-16,1 0 15,-14 0-15,13 0 16,-39 0-16,0 0 16,-1 0-16,41 0 15,-54 0 1,1 0-16,12-13 16,-12 0-16,-14 13 15,0 0 1,14 0-16,-14 0 0,27 0 15,-14 0-15,-13 0 16,1 0 0</inkml:trace>
  <inkml:trace contextRef="#ctx0" brushRef="#br0" timeOffset="24792.6982">8758 11615 0,'0'-26'15,"13"26"-15,40-13 16,-13-1-1,12-12-15,15 13 16,52-14-16,-27 14 16,14 0-16,13-14 15,0 1-15,-13-1 16,13 14-16,-26 13 16,13 0-16,13-26 15,-27 12 1,93-12-16,-118 13 15,12-1 1,-13 1-16,-13 13 16,13 0-16,0 0 15,27 0-15,-27 0 16,0 0-16,0 0 16,0 0-16,14 0 15,-40 0-15,12 0 16,15-13-16,-14 0 15,-1 0-15,-38 13 16,39 0-16,0 0 16,13 0-16,-13 0 15,-14 0-15,1 0 16,13 0-16,0 0 16,13 0-16,-53 0 15,40 0-15,0 0 16,-27 0-16,14 0 15,13 0 1,-26 0 0,-1 0-16,-13 0 15,14 0-15,26 13 16,-14 0-16,41 0 0,-14 0 16,13 1-1,14-1-15,-1 0 16,-39 0-16,-13-13 15,13 0-15,13 0 16,-13 0-16,13 0 16,0 0-16,0 0 15,1 0-15,-15 0 16,1 0-16,-26 0 16,13 0-16,-14 0 15,-13 0-15,0 0 16,1 0-16,-1 0 15,13 0 1,1 14-16,-1-14 16,14 13-1,-40 0-15,13-13 16,0 0 0,1 0-1,12 0 1,14 0-1,13 0 1,0 13 0,-27-13-16,-13 0 15,27 0-15,-27 0 0,14 0 16,-14 0 0,0 0-16,14 0 15,12 0-15,-12 0 16,-1 0-16,-13 0 15,1 0-15,-1 0 16,0 0 0</inkml:trace>
  <inkml:trace contextRef="#ctx0" brushRef="#br0" timeOffset="26992.6162">9313 13586 0,'0'0'0,"14"0"16,12 14 0,0-1-16,1-13 15,-14 0 1,27 0 0,0 0-16,-14 0 0,14 0 15,13 0-15,0 0 16,-14 0-16,14 0 15,0 0-15,-27 0 16,27 0-16,0 0 16,13 0-16,1 0 15,-1 0-15,0 0 16,13 0-16,1 0 16,12 0-1,-26 0-15,80 0 16,-67 0-16,14 0 15,-27 0-15,0 0 16,14 0-16,-14 0 16,0 0-16,-13 0 15,13 0-15,-26 0 16,13 0-16,13 0 16,0 0-1,-13 0-15,13 0 16,0 0-16,0 0 15,0 0-15,27 0 16,0 0-16,-27 0 16,26 0-16,-26 0 15,1 0-15,-15 0 16,1 0-16,-13 0 16,13 0-16,13 0 15,-13 0-15,13 0 16,-13 0-16,13 0 15,-26 0 1,26 0-16,-13 0 0,13 0 16,-13 0-16,13 0 15,0 0-15,27 0 16,-27 0-16,0 0 16,0 0-16,1 0 15,12 0-15,14 0 16,-41 0-1,1 0 1,-13 0-16,0 0 16,13 0-16,-14 0 15,14 0-15,-13 0 16,-14 0-16,14 0 16,0 0-16,-14 0 15,14 0-15,0 0 16,-27 0-16,0 0 15,0 0 79</inkml:trace>
  <inkml:trace contextRef="#ctx0" brushRef="#br0" timeOffset="37290.2609">5424 7990 0,'26'0'62,"14"0"-46,-27 0 0,1 0-1,12 0-15,-13 14 16,14-1-16,-1-13 15,1 0 1,-1 0 0,-13 0-16,14 0 15,-14 0 1</inkml:trace>
  <inkml:trace contextRef="#ctx0" brushRef="#br0" timeOffset="37896.7692">5715 7924 0,'13'0'93,"-13"27"-46,13-27-31,1 26-16,-14-13 16,0 14-1,0-14-15,0 14 16,0-14-1,0 0 1,-14 0 0,14 0-1,-13 1 32,0-1-16</inkml:trace>
  <inkml:trace contextRef="#ctx0" brushRef="#br0" timeOffset="39242.094">5556 10438 0,'40'0'32,"-27"0"-17,14 0-15,-1 0 16,14-13-16,-27-1 15,0 14 1,0 0 0,1 0-1,-1 0 17,0 0-32</inkml:trace>
  <inkml:trace contextRef="#ctx0" brushRef="#br0" timeOffset="39825.7412">5768 10266 0,'0'13'32,"13"0"-17,0 1 1,1-1 0,-1 13-1,0 1 1,-13-14-1,0 0 1,0 0 0,0 1-1,0-1-15,-13 0 32,0 0-17,13 0 1,-14-13 31</inkml:trace>
  <inkml:trace contextRef="#ctx0" brushRef="#br0" timeOffset="40906.4104">5450 12581 0,'0'13'32,"27"-13"-1,-14 0-15,27 0-16,-14 0 15,14 0-15,0 0 16,-14 0-16,1 0 15,-1 0 1,0 13-16,1-13 0,-1 0 16</inkml:trace>
  <inkml:trace contextRef="#ctx0" brushRef="#br0" timeOffset="41422.1106">5794 12581 0,'14'0'47,"-1"0"-31,0 0 0,14 0-16,-27 13 15,0 0 16,0 1-15,0-1-16,0 0 16,0 0-16,0 1 47,0-1-16,-14-13-16,1 0 1,0 0 0</inkml:trace>
  <inkml:trace contextRef="#ctx0" brushRef="#br0" timeOffset="44167.6023">11311 10583 0,'26'0'32,"1"0"-17,39 0-15,-13 0 16,13 0-16,27 0 15,12 0 1,15 0-16,38 27 0,-52-14 16,13-13-16,-26 0 15,-14 0-15,-26 0 16,0 0 0,-27 0-16,-12 0 15,-1 0-15,0 0 0</inkml:trace>
  <inkml:trace contextRef="#ctx0" brushRef="#br0" timeOffset="45958.6932">11218 12634 0,'0'0'0,"14"0"0,-1 0 16,0 0-16,13 0 16,1 0-1,-1 0-15,14 0 16,0 0-1,13 0-15,-14 0 16,14 0-16,13 0 0,1 0 16,-1 0-16,-13 0 15,13 0-15,0 0 16,0 0-16,13 0 16,-12 0-1,-1 0-15,0 0 0,0 0 16,-13 0-16,0 0 15,-27 0 1,1 0-16,-14 0 16,0 0-16,0 0 15,1 0-15</inkml:trace>
  <inkml:trace contextRef="#ctx0" brushRef="#br0" timeOffset="93389.3899">9221 4405 0,'26'0'109,"14"0"-109,0 0 16,-14 0-16,0 0 15,1 0-15,-1 0 16,1 0-16,13 0 16,-27 0-16,13 0 15,-13 0-15,27 0 16,-13 0-16,-14 0 16,0 0-16,14 0 15,-14 0 1,0 0-16,0 0 15,14 14 1,-14-14 0,0 0-1</inkml:trace>
  <inkml:trace contextRef="#ctx0" brushRef="#br0" timeOffset="94578.1167">7541 4511 0,'13'0'31,"0"0"0,14 0-15,-14 0-16,13 0 16,1 0-16,12 0 15,1 0-15,-13 0 16,25 0-16,-12 0 15,0 0-15,-1 0 16,1 0-16,0 0 16,-14 0-16,1 0 15,12 0-15,-12 0 16,-14 0 0,0 0-1,1 0-15,-1 0 31,0 0-31</inkml:trace>
  <inkml:trace contextRef="#ctx0" brushRef="#br0" timeOffset="95889.5238">5331 2447 0,'0'-13'15,"14"13"1,-1 0 15,0 0-31,0 13 16,0-13-16,1 0 15,-1 0-15,13 0 16,-12 0-16,12 0 16,1 0-16,-14 0 15,0 0-15,0 0 16,0 0-16,1 0 15,-1 0 32</inkml:trace>
  <inkml:trace contextRef="#ctx0" brushRef="#br0" timeOffset="96398.2551">5609 2355 0,'13'-13'16,"1"26"-1,-1-13 1,0 26-16,-13-13 16,27 1-1,-14-1-15,-13 13 16,13-26-16,0 27 0,0-1 31,-13 14 0,-13-40-15,0 13 0,13 0-16,-13 1 15,0-14-15,-1 0 32,1 0-32,0 13 15,13 0-15,-13-13 16</inkml:trace>
  <inkml:trace contextRef="#ctx0" brushRef="#br0" timeOffset="99389.4568">9327 2963 0,'-27'0'31,"14"-13"-15,0 0-16,-14 13 15,14-13 1,-14-14-16,1 14 16,0-14-1,-1 14-15,14-13 0,-14-1 16,14 1 0,0 13-16,0-1 15,0-12 32,13 13-16,0 0-15,0-1 31,0 1-32,13 13 1,13 0 0,-13 0-16,14-13 15,-14 13-15,0 0 16,14 0-16,-14 0 16,27 0-16,13 0 15,0 0-15,-27 0 16,27 0-16,-13 0 15,-14 0-15,14 0 16,-1 0 0,-12 0-16,-1 0 15,14 0-15,-13 0 16,12 0-16,-12 0 16,-1 0-16,1 0 15,-1 0-15,14 0 16,-14 0-16,-13 0 15,54 0 1,-28 0-16,1 0 16,26 0-16,0 0 15,-13 0-15,13 13 16,14 0-16,-54-13 16,27 0-16,0 0 15,0 0-15,-13 0 16,26 0-1,-13 0-15,13 0 0,-13 0 16,0 0 0,-14 0-16,14 0 0,-13 0 15,-14 0-15,14 0 16,0 0 0,-14 0-16,14 0 0,-27 0 15,0 0 1,1 0-1,-1 0 1,0 0 15,0 0-15,14 14 0,-14-14 15,0 13-16,0 0 1,1-13 0,-14 13-16,13 0 0,0-13 15,-13 14 1,0 12 0,13 14-16,-13-27 15,0 0 1,0 0-1,0 1 1,-13-1-16,0-13 31,-14 13-31,14 0 16,-13 1-16,12-14 16,-12 13-1,0 0-15,-1-13 16,14 0-16,-27 13 15</inkml:trace>
  <inkml:trace contextRef="#ctx0" brushRef="#br0" timeOffset="100840.9355">9221 3598 0,'0'-13'47,"39"13"-32,-25 0 1,12 0-16,1 0 15,12 0-15,14 0 16,-40 0-16,27 0 16,26 0-1,-26 0 1,0 0-16,-27 0 16,13 0-16,1 0 15,-14 0-15,13 0 16,-12 0-1,12 0-15,-13 0 16,1 0-16,-1 0 16,13-13-1,-13 13 1,1 0-16,-1 0 16,0 0-16,14 0 15,-14 0 1,13 0-16,-12 0 15,-1 0-15,13 0 16,14 0-16,-14 0 16,14 0-16,0 0 15,-14 0-15,1 0 16,12 0-16,-25 0 16,-1 0-1,0 0 204,0 0-203</inkml:trace>
  <inkml:trace contextRef="#ctx0" brushRef="#br0" timeOffset="101884.4241">13944 3056 0,'13'0'31,"40"0"-15,0 0 0,0 0-16,13 0 15,0 0-15,0 0 16,27 0-16,-54 0 16,67 0-1,-66 0-15,-27 0 16,13 0-16,1 0 15,-14 0 1,0 0-16,1 0 16,-1 0-1,0 0 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9:00:40.085"/>
    </inkml:context>
    <inkml:brush xml:id="br0">
      <inkml:brushProperty name="width" value="0.05292" units="cm"/>
      <inkml:brushProperty name="height" value="0.05292" units="cm"/>
      <inkml:brushProperty name="color" value="#FF0000"/>
    </inkml:brush>
  </inkml:definitions>
  <inkml:trace contextRef="#ctx0" brushRef="#br0">11258 7250 0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9:04:06.814"/>
    </inkml:context>
    <inkml:brush xml:id="br0">
      <inkml:brushProperty name="width" value="0.05292" units="cm"/>
      <inkml:brushProperty name="height" value="0.05292" units="cm"/>
      <inkml:brushProperty name="color" value="#FF0000"/>
    </inkml:brush>
  </inkml:definitions>
  <inkml:trace contextRef="#ctx0" brushRef="#br0">7805 7607 0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20:06.881"/>
    </inkml:context>
    <inkml:brush xml:id="br0">
      <inkml:brushProperty name="width" value="0.05292" units="cm"/>
      <inkml:brushProperty name="height" value="0.05292" units="cm"/>
      <inkml:brushProperty name="color" value="#FF0000"/>
    </inkml:brush>
  </inkml:definitions>
  <inkml:trace contextRef="#ctx0" brushRef="#br0">9327 6628 0,'13'0'31,"0"0"31,13 0-46,1 0-16,66 13 16,12 0-16,14 27 15,80-27 1,-107-13-16,-25 0 15,25 0-15,1 0 16,-1 0-16,-25 0 16,-1 0-16,0 0 15,-13 0-15,0 0 16,-14 0-16,14 0 16,0 0-16,-13 0 15,0 0-15,13 0 16,13 0-1,-27 0-15,-12 0 16,-1 0-16,1 0 16,-14 0 77,0 0-77</inkml:trace>
  <inkml:trace contextRef="#ctx0" brushRef="#br0" timeOffset="7931.355">5450 6615 0,'40'0'63,"13"0"-47,-13 0-1,26 0-15,-26 0 16,26 0-16,26 0 15,1 0-15,39 0 16,0 13-16,-12 13 16,-28 1-16,1-14 15,-1 0 1,1 14-16,-27-14 0,-26-13 16,26 0-16,-13 0 15,-27 0-15,27 0 16,-13 0-16,26 0 15,-13 0-15,-13 0 16,13 0-16,-27 0 16,0 0-16,14 0 15,0 0-15,0 0 16,26 0-16,-13 0 16,13 0-16,-13 0 15,-27 0-15,1 0 16,-1 0-1,-13 0-15,1 0 0</inkml:trace>
  <inkml:trace contextRef="#ctx0" brushRef="#br0" timeOffset="10724.6486">16351 6800 0,'13'0'94,"1"0"-94,-1 0 15,40 0-15,13 0 16,0 0-16,27 0 15,-1 0 1,14 0-16,13 0 0,-26 0 16,-27 0-16,0 0 15,66 0 17,-79-13-32,-26 13 0,26-14 15,0 1-15,-14 13 16,14 0-1,13 0-15,1 0 16,-28 0-16,54-13 0,-40 0 16,13-1-16,-13 1 15,-14 13-15,1 0 16,13 0 0,13 0-16,-13 0 15,0 0-15,-26 0 16,12 0-16,-12 0 15,-14 0-15,13 0 16,-12 0-16,25-13 16,-12 0 15,-14-1 78</inkml:trace>
  <inkml:trace contextRef="#ctx0" brushRef="#br0" timeOffset="12280.4843">14393 6641 0,'0'13'47,"27"0"-31,26 1-1,0-1-15,0 0 0,-1 0 16,1-13-16,14 0 15,12 0-15,0 0 16,-13 0-16,-26 0 16,-13 0-1,-1 0-15,-13 0 16,0 0 15,1 0 0,-1 0-31,0 0 16,0 0 0</inkml:trace>
  <inkml:trace contextRef="#ctx0" brushRef="#br0" timeOffset="139911.9833">9327 6720 0,'13'-13'78,"0"13"-62,13 0-16,1 0 15,-1 0-15,1 0 16,-1 0-16,1 0 16,-14 0-16,27-13 15,-14 13 1,-13 0-16,1 0 15,-1 0 1,13 0-16,-12 0 16,12 0-1,0 0-15,-12 0 16,12 0-16,14 0 0,-14 0 16,1 0-16,12-13 15,-12 13 1,-14 0-16,0 0 15,1 0-15,-1 0 16,0 0-16,0 0 16,0 0-1,1 0 17,-1 0-32</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21:15.070"/>
    </inkml:context>
    <inkml:brush xml:id="br0">
      <inkml:brushProperty name="width" value="0.05292" units="cm"/>
      <inkml:brushProperty name="height" value="0.05292" units="cm"/>
      <inkml:brushProperty name="color" value="#FF0000"/>
    </inkml:brush>
  </inkml:definitions>
  <inkml:trace contextRef="#ctx0" brushRef="#br0">16021 5278 0,'13'0'16,"13"0"15,-13 0-16,27 0-15,13 14 0,0-14 16,13 0 0,27 0-16,-14 0 15,53 0-15,27 13 16,0 13-16,0-12 16,-1 25-16,1-12 15,-27 12-15,-13-25 16,-13-1-16,-13 0 15,-40-13-15,0 0 16,0 0-16,-14 0 16,14 0-16,13 0 15,-13 0-15,13 0 16,-26 0-16,26 0 16,-13 0-16,-13 0 15,-14 0-15,14 0 16,0 0-16,-14 0 15,1 0-15,-1 0 16,1 0-16,-14 0 16,0 0-16</inkml:trace>
  <inkml:trace contextRef="#ctx0" brushRef="#br0" timeOffset="2873.1195">4141 4075 0,'13'0'62,"13"0"-46,14 0-16,26 0 15,-13 0 1,0 0-16,-13 0 16,-1 0-1,14 0-15,0 0 0,-13 0 16,0 0-16,26 0 16,0 0-16,27 0 15,12 0-15,14 0 16,-13 0-16,13 0 15,-13 0 1,-13 0-16,-1 0 16,-12 0-16,-41 0 15,1 0-15,-13 0 16,12 0-16,1 0 16,-14 0-16,27 0 15,-39 0 1,-1 0-1,0 0 1</inkml:trace>
  <inkml:trace contextRef="#ctx0" brushRef="#br0" timeOffset="160680.4057">6919 5199 0,'26'0'110,"14"0"-95,13 13-15,0 1 16,39-1 0,-25-13-16,12 0 15,-39 0-15,26 0 16,-13 0-16,0 0 15,13 0-15,0 0 16,0 0-16,27 0 16,-1 0-16,-12 0 15,12 0 1,1 0-16,-1 0 0,1 0 16,79 0-1,-79 0 1,-1 0-16,-12 0 15,39 0-15,-13 0 16,-14 0-16,-26 0 16,0 0-16,14 0 15,-14 0-15,-26 0 16,13 0-16,-14 0 16,1 0-16,-14 0 15,1 0-15,-14 0 16,0 0-16,14 0 15,-1 0 1,-13 0-16,14 0 16,-1 0-16,-12 0 15</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24:42.733"/>
    </inkml:context>
    <inkml:brush xml:id="br0">
      <inkml:brushProperty name="width" value="0.05292" units="cm"/>
      <inkml:brushProperty name="height" value="0.05292" units="cm"/>
      <inkml:brushProperty name="color" value="#FF0000"/>
    </inkml:brush>
  </inkml:definitions>
  <inkml:trace contextRef="#ctx0" brushRef="#br0">16404 8202 0,'0'13'0,"13"1"15,1-14-15,39 0 16,26 0-16,40 0 16,-26 0-16,12 0 15,-12 0-15,0 0 16,39 0-1,-79 0-15,13 0 16,-26-14 0,-14 1-16,1 13 0,25-13 15,-12 13 1,26 0-16,14 0 0,-1 0 16,14 0-1,-27 0-15,-13 0 16,-27 0-16</inkml:trace>
  <inkml:trace contextRef="#ctx0" brushRef="#br0" timeOffset="1439.1203">3321 7329 0,'13'0'32,"26"-13"-17,14-1-15,13 1 16,27 0-1,0 0-15,-1 0 16,-12-1-16,-54 1 16,1 0-16,-14 13 15</inkml:trace>
  <inkml:trace contextRef="#ctx0" brushRef="#br0" timeOffset="1954.8233">3916 7064 0,'40'0'62,"-14"0"-62,14 0 16,-14 0-16,14 14 15,-14-1-15,-13 0 16,-13 0 15,0 1-15,0-1-1,0 13-15,0-13 0,-26 1 16,-14 12-16,27 1 16,-13-1-16,-1 0 15,1 14 1,-1 13-16,-12-26 16,12-1-16,27 0 0,-13-26 15</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24:54.071"/>
    </inkml:context>
    <inkml:brush xml:id="br0">
      <inkml:brushProperty name="width" value="0.05292" units="cm"/>
      <inkml:brushProperty name="height" value="0.05292" units="cm"/>
      <inkml:brushProperty name="color" value="#FF0000"/>
    </inkml:brush>
  </inkml:definitions>
  <inkml:trace contextRef="#ctx0" brushRef="#br0">10993 11615 0,'27'0'47,"-1"0"-47,1 0 16,26 0-16,13 0 15,0 0 1,27 0-16,12 0 16,15 0-16,12 0 0,-26 0 15,13 0 1,-13 0-16,145-39 16,-159 12-1,1 14-15,0-27 16,-1 27-16,1 0 15,0-1-15,-1 1 16,1-13 0,-14 13-16,-52-1 0,-1 14 15,0 0-15,-12 0 16,25 0-16,-25 0 16,12 0-16,14 0 15,-27 0-15,27 0 16,-27 14-16</inkml:trace>
  <inkml:trace contextRef="#ctx0" brushRef="#br0" timeOffset="1029.9999">16312 11602 0,'0'0'0,"39"0"16,41 0-16,39 0 16,13 0-16,40-13 15,-13-14-15,-27 27 16,27 0-16,-14 0 15,14 0-15,-27 0 16,-13 0-16,-39 0 16,12 0-1,-39 0-15,-40 0 0,1 0 16,-1 0-16</inkml:trace>
  <inkml:trace contextRef="#ctx0" brushRef="#br0" timeOffset="3744.2353">14195 11576 0,'26'-14'31,"14"14"-31,26 0 15,0 0-15,27 0 16,-27 0 0,0 0-16,53 0 15,-66 0 1,13 0-16,-13 0 16,-13 0-16,0 0 15,26 0 1,-27 0-16,-12 0 15,-14 0-15,0 0 16,14 0-16,-1-13 16,14 0-16,-27 13 15,14 0-15,-1 0 16,-13 0 62,1 0 0,-1 0-78,27 0 16,-1 0-16,-26 0 15,14 0-15,-14 0 16</inkml:trace>
  <inkml:trace contextRef="#ctx0" brushRef="#br0" timeOffset="18040.5983">15875 11562 0,'13'0'32,"14"0"-1,-14 0-31,0 0 16,0 0-16,14 0 15,-14 0-15,14 0 16,-1 0-16,0 0 15,54 0 1,-67 0-16,13 0 16,-12 0-16,12 0 15,1 0-15,-14 0 16,13 0-16,-12 0 16,-1 0-16,0 0 15,0 0 1,0 0-1,1 0-15,-1 0 16,0 0 0,0 0 15,1 0-15,-1 0-1,0 0-15</inkml:trace>
  <inkml:trace contextRef="#ctx0" brushRef="#br0" timeOffset="19510.187">10941 10755 0,'0'0'0,"0"14"16,13 12-16,-13 0 16,0 1-16,0 26 15,0 13-15,0-13 16,0 0 0,0-14-16,0-12 15,0 26-15,0-27 16,0 14-16,0 0 15,0-27-15,0 27 16,0-27-16,13 13 16,-13-12 15,0-1-15,0-26 77</inkml:trace>
  <inkml:trace contextRef="#ctx0" brushRef="#br0" timeOffset="20890.6685">10927 10782 0,'53'0'31,"0"0"-16,26 0-15,14 0 16,0 0-16,39 0 16,0 0-16,-26 0 15,53 0 1,0 0-16,13 0 16,-14 0-16,14 0 15,0 0-15,-13 0 0,-27 0 16,1 0-16,-28 0 15,-12 0 1,-27 0-16,0 0 16,27-13-16,-40-1 15,26 1-15,-13 13 16,1 0 0,25 0-16,-12 0 0,12 0 15,1 0-15,-1 0 16,-26 0-16,1 0 15,-1 0-15,26 0 16,-25 0-16,-15 0 16,1 0-16,-13 0 15,13 0-15,0 0 16,0 0 0,-14 0-16,41 0 0,-54 0 15,27 0-15,-13 13 16,0-13-1,-1 0-15,-25 0 16,25 0-16,-12 0 16,12 0-16,1 0 15,0 0-15,-1 14 16,-12-14-16,13 0 16,-14 0-1,0 0-15,-12 0 16,-1 0-16,13 0 15,-12 0 1,-1 0 0,0 0-1,14 13 63,-14 0-62,-13 0 0,0 14-1,0-14 1,0 0-16,0 0 16,0 1-16,0 12 15,0 14-15,0-14 16,-13 1-1,13-14-15,0 0 16,0 14-16,0-1 16,0 0-16,0 14 15,0-27-15,0 14 16,0-14-16,0 0 16,0 1-16,0-1 15,0 13 1,13 14-1,-13-14 1,0-12-16,0-1 16,0 0-1,0 0-15,0 1 47,0-1-47</inkml:trace>
  <inkml:trace contextRef="#ctx0" brushRef="#br0" timeOffset="21730.111">15888 10795 0,'0'13'78,"0"14"-78,0 12 15,0 14 1,0-13-16,0 0 0,0 13 16,-13-14-1,13-26-15,0 27 0,0 13 16,0 0 0,0-27-16,0 14 15,0 0-15,0-27 0,0 0 16,0 1-16,0-1 15,0 0 1,0 0 0,0 0-16,0-39 109,0-40-109</inkml:trace>
  <inkml:trace contextRef="#ctx0" brushRef="#br0" timeOffset="22688.3723">15835 10769 0,'0'-14'31,"14"14"-31,12 0 16,0 0-16,-12 0 15,25 0-15,1 0 16,-13 0-16,25 0 16,15 0-16,52 0 15,278 0 1,-265 0-1,0 0-15,0 0 16,-39 0-16,-27 0 16,-26 0-16,13 0 15,-14 0-15,-25 0 16,12 0-16,1 0 16,-1 0-16,0 0 15,14 0-15,-27 0 16,27 0-16,0 0 15,-27 0-15,13 0 16,-12 0-16,25 0 16,14 0-16,-13 0 15,13 0 1,0 0-16,-13 0 16,-27 0-16,13 0 15,-13 0-15,1 0 31,-1 27-15,0-14 0,0 27-16,-13-1 15,0-25-15,0 39 16,0-1-16,0-12 16,0-13-16,0 12 15,0 41 1,14-27-1,-1-14-15,-13-26 0,0 27 16,0-13-16,0-1 16,0 14-16,0-14 15,0-13-15,0 27 16,0 0-16,0-27 16,0 27-1,0-1-15,0-25 16,0-1-1,0 0-15,0 0 16</inkml:trace>
  <inkml:trace contextRef="#ctx0" brushRef="#br0" timeOffset="38910.101">15928 9684 0,'0'26'93,"0"14"-93,0 13 16,0-27 0,-13 27-16,13-26 0,-14 12 15,14-25-15,0 12 16</inkml:trace>
  <inkml:trace contextRef="#ctx0" brushRef="#br0" timeOffset="39594.2065">16034 9842 0,'13'0'16,"0"0"0,0-13-1,1 0-15,-14 0 16,26 13 0,1-13-16,-14-1 15,13 14-15,1 0 16,-1-13-16,-13 0 15,1 13-15,-1 0 16,0 0-16,0 26 16,1-26-1,-14 14 1,13 12-16,0-26 16,0 26-16,0-12 15,14-1-15,-1 0 16,1 0-1,26-13 1,0 0-16,-27 0 16,1 0-16,-14 0 15,13 0 1,-26-13 0,0 0 15,0 0-16,0-1-15,0 1 16</inkml:trace>
  <inkml:trace contextRef="#ctx0" brushRef="#br0" timeOffset="40375.6357">16761 9697 0,'0'0'0,"14"40"31,-1-27-31,-13 27 16,0-27-16,0 26 16,0 28-1,0-41 1,0 1-16,13-67 125,0 0-125,0 0 15,1 14-15,-1 13 16,0 0-16,-13-14 16,13 27-1,14-13 1,-27 0-16,26 26 47,-12 13-32,-1-26-15,13 27 16,1-1-16,-14 14 16,0-27-16,0 14 15,-13-14-15,0 0 16,14 14-16,-1-14 16,0 13 15,-13-13 0,0 14-15</inkml:trace>
  <inkml:trace contextRef="#ctx0" brushRef="#br0" timeOffset="54013.5458">15716 5675 0,'13'0'63,"1"0"-47,-1 0-16,40 0 0,0 0 15,-14 0 1,28 0-16,12-13 15,27 13 1,-80 0-16,14 0 16,-27 0-16,14 0 15,-1 0-15,1 0 16,-14 0 0,0 0-16,40 0 15,-13 0-15,-14 0 16,14 0-16,-27 0 15,27 0-15,-14 0 16,1 0-16,12 0 16,1 0-16,-14 0 15,14 0-15,26 0 16,-13 13-16,-26 1 16,-14-14-16,13 0 15,-12 0-15,-1 0 16,0 0-1,13 13-15,-12 0 16,12-13 0,1 0-1,-1 0 32,-13 0-47,1 0 16,38 13-16,-12 0 15,0 1-15,-14-1 16,14 0-16,-27-13 16,0 0-16,14 0 15,-14 0-15,0 0 16,1 0-16,-1 0 16,26 0-16,1 0 15,0 0-15,0 0 16,-1 0-16,1 0 15,0 0-15,-1 0 16,-12 0-16,12 0 16,1 0-16,-13 0 15,12 0 1,1 0-16,-27 0 0,14 0 16,12 0-16,-25 0 15,12 0-15,14 0 16,-1 0-16,14-13 15,0 0-15,0 13 16,27 0-16,12 0 16,-39 0-1,-13 0-15,13 0 16,0 0-16,-14 0 16,1 0-16,0 0 15,-14 0-15,14 0 16,-1 0-16,1 0 15,-13 0-15,26 0 16,-14 0-16,1 0 16,13 0-16,13 0 15,0 0-15,27 0 16,-1 0-16,1 0 16,-14 0-16,-26 0 15,0 0-15,-13 0 16,-27 0-16,0 0 15,1 0-15,-1 0 16</inkml:trace>
  <inkml:trace contextRef="#ctx0" brushRef="#br0" timeOffset="59746.0898">15915 7832 0,'26'0'156,"1"0"-156,-1 0 16,14 0-16,13 13 15,-40-13-15,27 0 16,-14 0 0,0 0-16,1 0 0,-14 0 15,27 0-15,-14 0 16,-12 0 0,12 0-1,-13 0-15,14 0 0,-14 0 16,0 0-16,14 0 15,-1 0 1,1 0 0,-1 0-16,14 0 15,13 13-15,-27 0 16,14-13-16,13 0 16,0 0-16,-14 0 15,14 0 1,-13 0-16,13 0 0,-27 0 15,14 0-15,-27 0 16,14 0-16,-14 0 16,0 0-1,0 0-15,1 0 16,-1 14 0,13-14-16,14 13 15,-14 0 1,1-13-16,26 13 15,-40-13-15,13 0 16,-12 0-16,-1 0 16</inkml:trace>
  <inkml:trace contextRef="#ctx0" brushRef="#br0" timeOffset="60744.8795">15809 9168 0,'0'-13'16,"13"13"0,14 0-16,12 0 15,27 0-15,1 0 16,38 0-16,-12 0 16,0 0-16,-1 0 15,1 0-15,-14 0 16,40 0-16,-13 0 15,13 0-15,13 0 16,-26 0-16,0 0 16,-13 0-16,-27 0 15,-13 0-15,-14 0 16,-25 0 0,12 0-16,-13 0 15</inkml:trace>
  <inkml:trace contextRef="#ctx0" brushRef="#br0" timeOffset="73283.5058">15743 9141 0,'-14'14'31,"28"-14"-15,25 0-1,1 0-15,0 0 16,-1 0 0,14 0-16,-13 0 15,-13 0-15,12 0 16,14 0-16,-26 0 16,12 0-16,14 0 15,-26 0-15,26 0 16,-1 0-16,1 0 15,-13 0-15,0 0 16,-1 0 0,-12 0-16,-1 0 15,1 0-15,-14 0 0,27 0 16,-14 0-16,14 0 16,0 0-16,-14 0 15,14 0-15,-1 0 16,-12 0-16,13 0 15,12 0 1,-25 0-16,-14 0 16,0 0-1,14 0-15,-1 0 0,14 0 16,0 0-16,-1 0 16,-12 0-16,13 0 15,12 0 1,-12 0-16,0 0 15,-1 0-15,-25 0 16,12 0-16,-13 0 16,14 0-1,-14 0-15</inkml:trace>
  <inkml:trace contextRef="#ctx0" brushRef="#br0" timeOffset="80244.2216">15491 6271 0,'14'0'47,"-1"0"-32,13 0-15,1 0 16,12 0-16,-12 0 15,-1 0-15,-12 0 16,12 0 0,-13 0-1,0 0-15,14 0 0,-1 0 16,14 0-16,13 0 16,40 0-1,-54 0 1,1 0-16,0 0 15,-27 0 1,0 0 0,0 0-1,1 0 48,12 0-63,0 0 15,1 0 1,-1 0 0,-12 0-1,12 13 1,-13-13 0,1 0-16,-1 0 15,0 0-15,13 13 16</inkml:trace>
  <inkml:trace contextRef="#ctx0" brushRef="#br0" timeOffset="82871.5477">12396 10200 0,'0'13'47,"0"27"-32,-14 13 1,1-14-16,13 1 16,0 13-16,0-14 15,0-12-15,0 13 16,-13-14 0,13-13-1,0 1 1</inkml:trace>
  <inkml:trace contextRef="#ctx0" brushRef="#br0" timeOffset="83581.0974">12158 10544 0,'13'26'46,"0"1"-46,0-1 16,1-13-16,-14 14 16,0-14-16,13 0 15,0 0-15,0 1 47,0-14 0,14 0-16,-1 0-15,14 0 0,-14-14-16,1-12 15,13 13-15,-14-14 16,-13 27-16,1-26 15,-1 13-15</inkml:trace>
  <inkml:trace contextRef="#ctx0" brushRef="#br0" timeOffset="84639.5958">16589 10266 0,'14'0'31,"-14"13"-31,0 27 16,0-1-16,0 28 15,0-1-15,0-13 16,0 0-16,0-14 16,0-12-1</inkml:trace>
  <inkml:trace contextRef="#ctx0" brushRef="#br0" timeOffset="85394.9006">16457 10623 0,'40'0'16,"-27"0"-1,-13 13 1,13 0-16,0 14 0,1-14 15,-1 0 1,0 1 15,0-1 1,14-13 14,-1-13-46,-26-14 16,27 14 0,-1 0-16,1-1 0,-14 1 15,0 0-15,14 0 16,-27 0 0,13-1-16</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11-28T08:27:18.130"/>
    </inkml:context>
    <inkml:brush xml:id="br0">
      <inkml:brushProperty name="width" value="0.05292" units="cm"/>
      <inkml:brushProperty name="height" value="0.05292" units="cm"/>
      <inkml:brushProperty name="color" value="#FF0000"/>
    </inkml:brush>
  </inkml:definitions>
  <inkml:trace contextRef="#ctx0" brushRef="#br0">18256 8414 0,'13'0'94,"1"0"-79,-1 0-15,0 0 16,0 0-1</inkml:trace>
  <inkml:trace contextRef="#ctx0" brushRef="#br0" timeOffset="1167.7464">20148 8401 0,'13'0'46,"0"0"-30,14 0 0,13 0-16,-27 0 15,13 0-15,1 0 16,-14 0-16,0 0 16,0 0-1,1 0 1</inkml:trace>
  <inkml:trace contextRef="#ctx0" brushRef="#br0" timeOffset="58509.9849">12382 10464 0,'0'13'62,"0"14"-46,0-1 15,0 1-31,0-14 31,-13 14-15,0-14 0,13 0 77,0 0-93</inkml:trace>
  <inkml:trace contextRef="#ctx0" brushRef="#br0" timeOffset="68876.8579">13520 6443 0,'13'0'15,"1"0"1,-1 0 0,13 0-1,-12 0 1,-1 0-16,13 0 15,14 0-15,-14 0 16,27 0-16,0 0 16,-26 0-16,12 0 15,1-14-15,-27 1 16,1 13-16,12 0 16,-13-13-1,0 13-15,1 0 16,-1 0-16,0 0 15,0 0 1</inkml:trace>
  <inkml:trace contextRef="#ctx0" brushRef="#br0" timeOffset="69828.6256">14896 6297 0,'26'0'47,"1"0"-31,13 0-16,-1 0 16,-25 0-16,12 0 15,0 0-15,-12 0 16,12 0-16,1 0 15,-14 13-15,13-13 16,-12 0 0,-1 0-1,0 0-15,0 0 32,0 0-32</inkml:trace>
  <inkml:trace contextRef="#ctx0" brushRef="#br0" timeOffset="70988.3557">13798 6456 0,'13'0'62,"14"0"-46,-14 0-16,13 0 15,-12 0 1,25 0-16,-12 0 0,12 0 16,-25 0-1,12 0-15,-13 0 16,14 0-16,-14 0 16</inkml:trace>
  <inkml:trace contextRef="#ctx0" brushRef="#br0" timeOffset="126648.487">13745 7051 0,'13'0'16,"1"-40"-1,-1 1 1,13 12-16,-13-12 0,1-14 16,-1 0-16,0 13 15,-13 14 1,0-14-16,0 0 15,0 14 1,0-14-16,0 14 0,0 12 16,0 1-16,0 0 15,0 0 32,-40 13 78,27 13-125,-26 0 16,12 0-1,14 1-15,0-1 16,-1-13-16,1 0 31</inkml:trace>
  <inkml:trace contextRef="#ctx0" brushRef="#br0" timeOffset="127128.2082">13904 6496 0,'0'0'0,"26"0"16,-12 13-1,-1 0-15,0-13 16,0 13-16,14 14 16,12-14-16,-12 0 15,-14 0-15,0-13 16,1 14-1,-1-14-15</inkml:trace>
  <inkml:trace contextRef="#ctx0" brushRef="#br0" timeOffset="130814.3973">15015 6324 0,'0'-14'31,"27"1"-15,-14 13-1,26-13-15,-25 13 16,12 0 0,1 0-1,-14 0-15,13 0 16,-12 0 0,-1 0 46,0 0-62</inkml:trace>
  <inkml:trace contextRef="#ctx0" brushRef="#br0" timeOffset="135020.6246">10491 5027 0,'-14'27'47,"1"-1"-47,-13 14 15,-1 13 1,-12 0-16,-1 13 0,0 0 15,14 0 1,-1-13-16,-12-13 16,25-27-16,-12 13 15,13 1-15,0-14 16</inkml:trace>
  <inkml:trace contextRef="#ctx0" brushRef="#br0" timeOffset="135549.4498">9975 5305 0,'0'13'16,"0"14"-16,0 92 15,0-66 1,0 13-16,0 0 16,0-13-16,0-14 15,0-12 1,0-14-16,26-13 47,1-26-32,12 12-15,14-12 16,27 13-16,-14 0 16,0-1-16,13 1 15,-39 0-15,-27 13 16,0 0 0,1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D7168-E431-49DF-AFF7-8C785944B1E1}" type="datetimeFigureOut">
              <a:rPr lang="zh-CN" altLang="en-US" smtClean="0"/>
              <a:t>2020/11/27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5626D-1A37-41A2-AA2F-32294FA39324}" type="slidenum">
              <a:rPr lang="zh-CN" altLang="en-US" smtClean="0"/>
              <a:t>‹#›</a:t>
            </a:fld>
            <a:endParaRPr lang="zh-CN" altLang="en-US"/>
          </a:p>
        </p:txBody>
      </p:sp>
    </p:spTree>
    <p:extLst>
      <p:ext uri="{BB962C8B-B14F-4D97-AF65-F5344CB8AC3E}">
        <p14:creationId xmlns:p14="http://schemas.microsoft.com/office/powerpoint/2010/main" val="61354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2020/11/27</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67335248"/>
      </p:ext>
    </p:extLst>
  </p:cSld>
  <p:clrMapOvr>
    <a:masterClrMapping/>
  </p:clrMapOvr>
  <p:transition spd="med"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2020/11/27</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68509778"/>
      </p:ext>
    </p:extLst>
  </p:cSld>
  <p:clrMapOvr>
    <a:masterClrMapping/>
  </p:clrMapOvr>
  <p:transition spd="med"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2020/11/27</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76308160"/>
      </p:ext>
    </p:extLst>
  </p:cSld>
  <p:clrMapOvr>
    <a:masterClrMapping/>
  </p:clrMapOvr>
  <p:transition spd="med"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5" name="矩形 4"/>
          <p:cNvSpPr/>
          <p:nvPr userDrawn="1"/>
        </p:nvSpPr>
        <p:spPr>
          <a:xfrm>
            <a:off x="0" y="0"/>
            <a:ext cx="9144000" cy="5143500"/>
          </a:xfrm>
          <a:prstGeom prst="rect">
            <a:avLst/>
          </a:prstGeom>
          <a:solidFill>
            <a:srgbClr val="3C4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77800" y="711200"/>
            <a:ext cx="88011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141717">
            <a:off x="7815129" y="8258"/>
            <a:ext cx="1198973" cy="1075681"/>
          </a:xfrm>
          <a:prstGeom prst="rect">
            <a:avLst/>
          </a:prstGeom>
        </p:spPr>
      </p:pic>
      <p:sp>
        <p:nvSpPr>
          <p:cNvPr id="2" name="标题 1"/>
          <p:cNvSpPr>
            <a:spLocks noGrp="1"/>
          </p:cNvSpPr>
          <p:nvPr>
            <p:ph type="title"/>
          </p:nvPr>
        </p:nvSpPr>
        <p:spPr>
          <a:xfrm>
            <a:off x="193230" y="27107"/>
            <a:ext cx="7886700" cy="684094"/>
          </a:xfrm>
        </p:spPr>
        <p:txBody>
          <a:bodyPr/>
          <a:lstStyle>
            <a:lvl1pPr>
              <a:defRPr b="1">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3482454226"/>
      </p:ext>
    </p:extLst>
  </p:cSld>
  <p:clrMapOvr>
    <a:masterClrMapping/>
  </p:clrMapOvr>
  <p:transition spd="med"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2020/11/27</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59243247"/>
      </p:ext>
    </p:extLst>
  </p:cSld>
  <p:clrMapOvr>
    <a:masterClrMapping/>
  </p:clrMapOvr>
  <p:transition spd="med"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2020/11/27</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40233810"/>
      </p:ext>
    </p:extLst>
  </p:cSld>
  <p:clrMapOvr>
    <a:masterClrMapping/>
  </p:clrMapOvr>
  <p:transition spd="med"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2020/11/27</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11" name="矩形 10"/>
          <p:cNvSpPr/>
          <p:nvPr userDrawn="1"/>
        </p:nvSpPr>
        <p:spPr>
          <a:xfrm>
            <a:off x="7251171" y="4760168"/>
            <a:ext cx="775136" cy="246221"/>
          </a:xfrm>
          <a:prstGeom prst="rect">
            <a:avLst/>
          </a:prstGeom>
        </p:spPr>
        <p:txBody>
          <a:bodyPr wrap="square">
            <a:spAutoFit/>
          </a:bodyPr>
          <a:lstStyle/>
          <a:p>
            <a:pPr defTabSz="914400"/>
            <a:r>
              <a:rPr lang="en-US" altLang="zh-CN" sz="100" dirty="0">
                <a:solidFill>
                  <a:prstClr val="white"/>
                </a:solidFill>
                <a:ea typeface="宋体"/>
              </a:rPr>
              <a:t>PPT</a:t>
            </a:r>
            <a:r>
              <a:rPr lang="zh-CN" altLang="en-US" sz="100" dirty="0">
                <a:solidFill>
                  <a:prstClr val="white"/>
                </a:solidFill>
                <a:ea typeface="宋体"/>
              </a:rPr>
              <a:t>模板下载：</a:t>
            </a:r>
            <a:r>
              <a:rPr lang="en-US" altLang="zh-CN" sz="100" dirty="0">
                <a:solidFill>
                  <a:prstClr val="white"/>
                </a:solidFill>
                <a:ea typeface="宋体"/>
              </a:rPr>
              <a:t>www.1ppt.com/moban/     </a:t>
            </a:r>
            <a:r>
              <a:rPr lang="zh-CN" altLang="en-US" sz="100" dirty="0">
                <a:solidFill>
                  <a:prstClr val="white"/>
                </a:solidFill>
                <a:ea typeface="宋体"/>
              </a:rPr>
              <a:t>行业</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www.1ppt.com/hangye/ </a:t>
            </a:r>
          </a:p>
          <a:p>
            <a:pPr defTabSz="914400"/>
            <a:r>
              <a:rPr lang="zh-CN" altLang="en-US" sz="100" dirty="0">
                <a:solidFill>
                  <a:prstClr val="white"/>
                </a:solidFill>
                <a:ea typeface="宋体"/>
              </a:rPr>
              <a:t>节日</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www.1ppt.com/jieri/           PPT</a:t>
            </a:r>
            <a:r>
              <a:rPr lang="zh-CN" altLang="en-US" sz="100" dirty="0">
                <a:solidFill>
                  <a:prstClr val="white"/>
                </a:solidFill>
                <a:ea typeface="宋体"/>
              </a:rPr>
              <a:t>素材下载：</a:t>
            </a:r>
            <a:r>
              <a:rPr lang="en-US" altLang="zh-CN" sz="100" dirty="0">
                <a:solidFill>
                  <a:prstClr val="white"/>
                </a:solidFill>
                <a:ea typeface="宋体"/>
              </a:rPr>
              <a:t>www.1ppt.com/sucai/</a:t>
            </a:r>
          </a:p>
          <a:p>
            <a:pPr defTabSz="914400"/>
            <a:r>
              <a:rPr lang="en-US" altLang="zh-CN" sz="100" dirty="0">
                <a:solidFill>
                  <a:prstClr val="white"/>
                </a:solidFill>
                <a:ea typeface="宋体"/>
              </a:rPr>
              <a:t>PPT</a:t>
            </a:r>
            <a:r>
              <a:rPr lang="zh-CN" altLang="en-US" sz="100" dirty="0">
                <a:solidFill>
                  <a:prstClr val="white"/>
                </a:solidFill>
                <a:ea typeface="宋体"/>
              </a:rPr>
              <a:t>背景图片：</a:t>
            </a:r>
            <a:r>
              <a:rPr lang="en-US" altLang="zh-CN" sz="100" dirty="0">
                <a:solidFill>
                  <a:prstClr val="white"/>
                </a:solidFill>
                <a:ea typeface="宋体"/>
              </a:rPr>
              <a:t>www.1ppt.com/beijing/      PPT</a:t>
            </a:r>
            <a:r>
              <a:rPr lang="zh-CN" altLang="en-US" sz="100" dirty="0">
                <a:solidFill>
                  <a:prstClr val="white"/>
                </a:solidFill>
                <a:ea typeface="宋体"/>
              </a:rPr>
              <a:t>图表下载：</a:t>
            </a:r>
            <a:r>
              <a:rPr lang="en-US" altLang="zh-CN" sz="100" dirty="0">
                <a:solidFill>
                  <a:prstClr val="white"/>
                </a:solidFill>
                <a:ea typeface="宋体"/>
              </a:rPr>
              <a:t>www.1ppt.com/tubiao/      </a:t>
            </a:r>
          </a:p>
          <a:p>
            <a:pPr defTabSz="914400"/>
            <a:r>
              <a:rPr lang="zh-CN" altLang="en-US" sz="100" dirty="0">
                <a:solidFill>
                  <a:prstClr val="white"/>
                </a:solidFill>
                <a:ea typeface="宋体"/>
              </a:rPr>
              <a:t>优秀</a:t>
            </a:r>
            <a:r>
              <a:rPr lang="en-US" altLang="zh-CN" sz="100" dirty="0">
                <a:solidFill>
                  <a:prstClr val="white"/>
                </a:solidFill>
                <a:ea typeface="宋体"/>
              </a:rPr>
              <a:t>PPT</a:t>
            </a:r>
            <a:r>
              <a:rPr lang="zh-CN" altLang="en-US" sz="100" dirty="0">
                <a:solidFill>
                  <a:prstClr val="white"/>
                </a:solidFill>
                <a:ea typeface="宋体"/>
              </a:rPr>
              <a:t>下载：</a:t>
            </a:r>
            <a:r>
              <a:rPr lang="en-US" altLang="zh-CN" sz="100" dirty="0">
                <a:solidFill>
                  <a:prstClr val="white"/>
                </a:solidFill>
                <a:ea typeface="宋体"/>
              </a:rPr>
              <a:t>www.1ppt.com/xiazai/        PPT</a:t>
            </a:r>
            <a:r>
              <a:rPr lang="zh-CN" altLang="en-US" sz="100" dirty="0">
                <a:solidFill>
                  <a:prstClr val="white"/>
                </a:solidFill>
                <a:ea typeface="宋体"/>
              </a:rPr>
              <a:t>教程： </a:t>
            </a:r>
            <a:r>
              <a:rPr lang="en-US" altLang="zh-CN" sz="100" dirty="0">
                <a:solidFill>
                  <a:prstClr val="white"/>
                </a:solidFill>
                <a:ea typeface="宋体"/>
              </a:rPr>
              <a:t>www.1ppt.com/powerpoint/      </a:t>
            </a:r>
          </a:p>
          <a:p>
            <a:pPr defTabSz="914400"/>
            <a:r>
              <a:rPr lang="en-US" altLang="zh-CN" sz="100" dirty="0">
                <a:solidFill>
                  <a:prstClr val="white"/>
                </a:solidFill>
                <a:ea typeface="宋体"/>
              </a:rPr>
              <a:t>Word</a:t>
            </a:r>
            <a:r>
              <a:rPr lang="zh-CN" altLang="en-US" sz="100" dirty="0">
                <a:solidFill>
                  <a:prstClr val="white"/>
                </a:solidFill>
                <a:ea typeface="宋体"/>
              </a:rPr>
              <a:t>教程： </a:t>
            </a:r>
            <a:r>
              <a:rPr lang="en-US" altLang="zh-CN" sz="100" dirty="0">
                <a:solidFill>
                  <a:prstClr val="white"/>
                </a:solidFill>
                <a:ea typeface="宋体"/>
              </a:rPr>
              <a:t>www.1ppt.com/word/              Excel</a:t>
            </a:r>
            <a:r>
              <a:rPr lang="zh-CN" altLang="en-US" sz="100" dirty="0">
                <a:solidFill>
                  <a:prstClr val="white"/>
                </a:solidFill>
                <a:ea typeface="宋体"/>
              </a:rPr>
              <a:t>教程：</a:t>
            </a:r>
            <a:r>
              <a:rPr lang="en-US" altLang="zh-CN" sz="100" dirty="0">
                <a:solidFill>
                  <a:prstClr val="white"/>
                </a:solidFill>
                <a:ea typeface="宋体"/>
              </a:rPr>
              <a:t>www.1ppt.com/excel/  </a:t>
            </a:r>
          </a:p>
          <a:p>
            <a:pPr defTabSz="914400"/>
            <a:r>
              <a:rPr lang="zh-CN" altLang="en-US" sz="100" dirty="0">
                <a:solidFill>
                  <a:prstClr val="white"/>
                </a:solidFill>
                <a:ea typeface="宋体"/>
              </a:rPr>
              <a:t>资料下载：</a:t>
            </a:r>
            <a:r>
              <a:rPr lang="en-US" altLang="zh-CN" sz="100" dirty="0">
                <a:solidFill>
                  <a:prstClr val="white"/>
                </a:solidFill>
                <a:ea typeface="宋体"/>
              </a:rPr>
              <a:t>www.1ppt.com/ziliao/                PPT</a:t>
            </a:r>
            <a:r>
              <a:rPr lang="zh-CN" altLang="en-US" sz="100" dirty="0">
                <a:solidFill>
                  <a:prstClr val="white"/>
                </a:solidFill>
                <a:ea typeface="宋体"/>
              </a:rPr>
              <a:t>课件下载：</a:t>
            </a:r>
            <a:r>
              <a:rPr lang="en-US" altLang="zh-CN" sz="100" dirty="0">
                <a:solidFill>
                  <a:prstClr val="white"/>
                </a:solidFill>
                <a:ea typeface="宋体"/>
              </a:rPr>
              <a:t>www.1ppt.com/kejian/ </a:t>
            </a:r>
          </a:p>
          <a:p>
            <a:pPr defTabSz="914400"/>
            <a:r>
              <a:rPr lang="zh-CN" altLang="en-US" sz="100" dirty="0">
                <a:solidFill>
                  <a:prstClr val="white"/>
                </a:solidFill>
                <a:ea typeface="宋体"/>
              </a:rPr>
              <a:t>范文下载：</a:t>
            </a:r>
            <a:r>
              <a:rPr lang="en-US" altLang="zh-CN" sz="100" dirty="0">
                <a:solidFill>
                  <a:prstClr val="white"/>
                </a:solidFill>
                <a:ea typeface="宋体"/>
              </a:rPr>
              <a:t>www.1ppt.com/fanwen/             </a:t>
            </a:r>
            <a:r>
              <a:rPr lang="zh-CN" altLang="en-US" sz="100" dirty="0">
                <a:solidFill>
                  <a:prstClr val="white"/>
                </a:solidFill>
                <a:ea typeface="宋体"/>
              </a:rPr>
              <a:t>试卷下载：</a:t>
            </a:r>
            <a:r>
              <a:rPr lang="en-US" altLang="zh-CN" sz="100" dirty="0">
                <a:solidFill>
                  <a:prstClr val="white"/>
                </a:solidFill>
                <a:ea typeface="宋体"/>
              </a:rPr>
              <a:t>www.1ppt.com/shiti/  </a:t>
            </a:r>
          </a:p>
          <a:p>
            <a:pPr defTabSz="914400"/>
            <a:r>
              <a:rPr lang="zh-CN" altLang="en-US" sz="100" dirty="0">
                <a:solidFill>
                  <a:prstClr val="white"/>
                </a:solidFill>
                <a:ea typeface="宋体"/>
              </a:rPr>
              <a:t>教案下载：</a:t>
            </a:r>
            <a:r>
              <a:rPr lang="en-US" altLang="zh-CN" sz="100" dirty="0">
                <a:solidFill>
                  <a:prstClr val="white"/>
                </a:solidFill>
                <a:ea typeface="宋体"/>
              </a:rPr>
              <a:t>www.1ppt.com/jiaoan/  </a:t>
            </a:r>
            <a:r>
              <a:rPr lang="en-US" altLang="zh-CN" sz="100" dirty="0" smtClean="0">
                <a:solidFill>
                  <a:prstClr val="white"/>
                </a:solidFill>
                <a:ea typeface="宋体"/>
              </a:rPr>
              <a:t>      </a:t>
            </a:r>
            <a:endParaRPr lang="en-US" altLang="zh-CN" sz="100" dirty="0">
              <a:solidFill>
                <a:prstClr val="white"/>
              </a:solidFill>
              <a:ea typeface="宋体"/>
            </a:endParaRPr>
          </a:p>
          <a:p>
            <a:pPr defTabSz="914400"/>
            <a:r>
              <a:rPr lang="zh-CN" altLang="en-US" sz="100" dirty="0" smtClean="0">
                <a:solidFill>
                  <a:prstClr val="white"/>
                </a:solidFill>
                <a:ea typeface="宋体"/>
              </a:rPr>
              <a:t>字体下载：</a:t>
            </a:r>
            <a:r>
              <a:rPr lang="en-US" altLang="zh-CN" sz="100" dirty="0" smtClean="0">
                <a:solidFill>
                  <a:prstClr val="white"/>
                </a:solidFill>
                <a:ea typeface="宋体"/>
              </a:rPr>
              <a:t>www.1ppt.com/ziti/</a:t>
            </a:r>
            <a:endParaRPr lang="en-US" altLang="zh-CN" sz="100" dirty="0">
              <a:solidFill>
                <a:prstClr val="white"/>
              </a:solidFill>
              <a:ea typeface="宋体"/>
            </a:endParaRPr>
          </a:p>
          <a:p>
            <a:pPr defTabSz="914400"/>
            <a:r>
              <a:rPr lang="en-US" altLang="zh-CN" sz="100" dirty="0">
                <a:solidFill>
                  <a:prstClr val="white"/>
                </a:solidFill>
                <a:ea typeface="宋体"/>
              </a:rPr>
              <a:t> </a:t>
            </a:r>
            <a:endParaRPr lang="zh-CN" altLang="en-US" sz="100" dirty="0">
              <a:solidFill>
                <a:prstClr val="white"/>
              </a:solidFill>
              <a:ea typeface="宋体"/>
            </a:endParaRPr>
          </a:p>
        </p:txBody>
      </p:sp>
    </p:spTree>
    <p:extLst>
      <p:ext uri="{BB962C8B-B14F-4D97-AF65-F5344CB8AC3E}">
        <p14:creationId xmlns:p14="http://schemas.microsoft.com/office/powerpoint/2010/main" val="3618442339"/>
      </p:ext>
    </p:extLst>
  </p:cSld>
  <p:clrMapOvr>
    <a:masterClrMapping/>
  </p:clrMapOvr>
  <p:transition spd="med"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2020/11/27</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249642942"/>
      </p:ext>
    </p:extLst>
  </p:cSld>
  <p:clrMapOvr>
    <a:masterClrMapping/>
  </p:clrMapOvr>
  <p:transition spd="med"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2020/11/27</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38428756"/>
      </p:ext>
    </p:extLst>
  </p:cSld>
  <p:clrMapOvr>
    <a:masterClrMapping/>
  </p:clrMapOvr>
  <p:transition spd="med"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2020/11/27</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50850261"/>
      </p:ext>
    </p:extLst>
  </p:cSld>
  <p:clrMapOvr>
    <a:masterClrMapping/>
  </p:clrMapOvr>
  <p:transition spd="med"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2020/11/27</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06393744"/>
      </p:ext>
    </p:extLst>
  </p:cSld>
  <p:clrMapOvr>
    <a:masterClrMapping/>
  </p:clrMapOvr>
  <p:transition spd="med"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82992BBB-2733-41AF-B704-E53EBB09EF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2020/11/27</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CFDA6134-58D1-4C39-96C2-A9375714A391}"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277630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Tm="0">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7" Type="http://schemas.openxmlformats.org/officeDocument/2006/relationships/image" Target="../media/image4.emf"/><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6.emf"/><Relationship Id="rId5" Type="http://schemas.openxmlformats.org/officeDocument/2006/relationships/image" Target="../media/image2.png"/><Relationship Id="rId10" Type="http://schemas.openxmlformats.org/officeDocument/2006/relationships/customXml" Target="../ink/ink4.xml"/><Relationship Id="rId4" Type="http://schemas.openxmlformats.org/officeDocument/2006/relationships/image" Target="../media/image3.emf"/><Relationship Id="rId9"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1.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image" Target="../media/image38.png"/><Relationship Id="rId7" Type="http://schemas.openxmlformats.org/officeDocument/2006/relationships/image" Target="../media/image41.e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17.xml"/><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2.emf"/></Relationships>
</file>

<file path=ppt/slides/_rels/slide12.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13.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5.png"/><Relationship Id="rId7" Type="http://schemas.openxmlformats.org/officeDocument/2006/relationships/customXml" Target="../ink/ink20.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customXml" Target="../ink/ink21.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customXml" Target="../ink/ink22.xml"/></Relationships>
</file>

<file path=ppt/slides/_rels/slide16.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1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18.emf"/><Relationship Id="rId5" Type="http://schemas.openxmlformats.org/officeDocument/2006/relationships/customXml" Target="../ink/ink8.xml"/><Relationship Id="rId10" Type="http://schemas.openxmlformats.org/officeDocument/2006/relationships/customXml" Target="../ink/ink10.xml"/><Relationship Id="rId4" Type="http://schemas.openxmlformats.org/officeDocument/2006/relationships/image" Target="../media/image14.png"/><Relationship Id="rId9" Type="http://schemas.openxmlformats.org/officeDocument/2006/relationships/image" Target="../media/image17.emf"/></Relationships>
</file>

<file path=ppt/slides/_rels/slide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9.png"/><Relationship Id="rId7" Type="http://schemas.openxmlformats.org/officeDocument/2006/relationships/customXml" Target="../ink/ink1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customXml" Target="../ink/ink1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2.emf"/><Relationship Id="rId4" Type="http://schemas.openxmlformats.org/officeDocument/2006/relationships/image" Target="../media/image27.png"/><Relationship Id="rId9" Type="http://schemas.openxmlformats.org/officeDocument/2006/relationships/customXml" Target="../ink/ink14.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customXml" Target="../ink/ink15.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0" y="2322853"/>
            <a:ext cx="9144000" cy="22013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83459" y="2657563"/>
            <a:ext cx="9040761" cy="369332"/>
          </a:xfrm>
          <a:prstGeom prst="rect">
            <a:avLst/>
          </a:prstGeom>
          <a:noFill/>
        </p:spPr>
        <p:txBody>
          <a:bodyPr wrap="square" rtlCol="0">
            <a:spAutoFit/>
          </a:bodyPr>
          <a:lstStyle/>
          <a:p>
            <a:r>
              <a:rPr lang="en-US" altLang="zh-CN" sz="1800" dirty="0" smtClean="0">
                <a:solidFill>
                  <a:schemeClr val="bg1"/>
                </a:solidFill>
                <a:latin typeface="微软雅黑" panose="020B0503020204020204" pitchFamily="34" charset="-122"/>
                <a:ea typeface="微软雅黑" panose="020B0503020204020204" pitchFamily="34" charset="-122"/>
              </a:rPr>
              <a:t>Inducing </a:t>
            </a:r>
            <a:r>
              <a:rPr lang="en-US" altLang="zh-CN" sz="1800" dirty="0">
                <a:solidFill>
                  <a:schemeClr val="bg1"/>
                </a:solidFill>
                <a:latin typeface="微软雅黑" panose="020B0503020204020204" pitchFamily="34" charset="-122"/>
                <a:ea typeface="微软雅黑" panose="020B0503020204020204" pitchFamily="34" charset="-122"/>
              </a:rPr>
              <a:t>Target-Specific Latent Structures </a:t>
            </a:r>
            <a:r>
              <a:rPr lang="en-US" altLang="zh-CN" sz="1800" dirty="0" smtClean="0">
                <a:solidFill>
                  <a:schemeClr val="bg1"/>
                </a:solidFill>
                <a:latin typeface="微软雅黑" panose="020B0503020204020204" pitchFamily="34" charset="-122"/>
                <a:ea typeface="微软雅黑" panose="020B0503020204020204" pitchFamily="34" charset="-122"/>
              </a:rPr>
              <a:t>for Aspect Sentiment Classification </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672551" y="3145426"/>
            <a:ext cx="1495922" cy="507831"/>
          </a:xfrm>
          <a:prstGeom prst="rect">
            <a:avLst/>
          </a:prstGeom>
          <a:noFill/>
        </p:spPr>
        <p:txBody>
          <a:bodyPr wrap="none" rtlCol="0">
            <a:spAutoFit/>
          </a:bodyPr>
          <a:lstStyle/>
          <a:p>
            <a:r>
              <a:rPr lang="zh-CN" altLang="en-US" dirty="0">
                <a:solidFill>
                  <a:schemeClr val="bg1"/>
                </a:solidFill>
              </a:rPr>
              <a:t>汇报人</a:t>
            </a:r>
            <a:r>
              <a:rPr lang="zh-CN" altLang="en-US" dirty="0" smtClean="0">
                <a:solidFill>
                  <a:schemeClr val="bg1"/>
                </a:solidFill>
              </a:rPr>
              <a:t>：</a:t>
            </a:r>
            <a:r>
              <a:rPr lang="en-US" altLang="zh-CN" dirty="0" smtClean="0">
                <a:solidFill>
                  <a:schemeClr val="bg1"/>
                </a:solidFill>
              </a:rPr>
              <a:t>Gu Tang</a:t>
            </a:r>
          </a:p>
          <a:p>
            <a:r>
              <a:rPr lang="zh-CN" altLang="en-US" dirty="0" smtClean="0">
                <a:solidFill>
                  <a:schemeClr val="bg1"/>
                </a:solidFill>
              </a:rPr>
              <a:t>时间：</a:t>
            </a:r>
            <a:r>
              <a:rPr lang="en-US" altLang="zh-CN" dirty="0" smtClean="0">
                <a:solidFill>
                  <a:schemeClr val="bg1"/>
                </a:solidFill>
              </a:rPr>
              <a:t>2020.11.27</a:t>
            </a:r>
            <a:endParaRPr lang="zh-CN" altLang="en-US" dirty="0">
              <a:solidFill>
                <a:schemeClr val="bg1"/>
              </a:solidFill>
            </a:endParaRPr>
          </a:p>
        </p:txBody>
      </p:sp>
      <p:sp>
        <p:nvSpPr>
          <p:cNvPr id="2" name="文本框 1"/>
          <p:cNvSpPr txBox="1"/>
          <p:nvPr/>
        </p:nvSpPr>
        <p:spPr>
          <a:xfrm>
            <a:off x="3884247" y="3938687"/>
            <a:ext cx="1072530" cy="300082"/>
          </a:xfrm>
          <a:prstGeom prst="rect">
            <a:avLst/>
          </a:prstGeom>
          <a:noFill/>
        </p:spPr>
        <p:txBody>
          <a:bodyPr wrap="square" rtlCol="0">
            <a:spAutoFit/>
          </a:bodyPr>
          <a:lstStyle/>
          <a:p>
            <a:endParaRPr lang="zh-CN" altLang="en-US" dirty="0"/>
          </a:p>
        </p:txBody>
      </p:sp>
      <p:sp>
        <p:nvSpPr>
          <p:cNvPr id="9" name="文本框 8"/>
          <p:cNvSpPr txBox="1"/>
          <p:nvPr/>
        </p:nvSpPr>
        <p:spPr>
          <a:xfrm>
            <a:off x="2562571" y="3701077"/>
            <a:ext cx="4018857" cy="507831"/>
          </a:xfrm>
          <a:prstGeom prst="rect">
            <a:avLst/>
          </a:prstGeom>
          <a:noFill/>
        </p:spPr>
        <p:txBody>
          <a:bodyPr wrap="none" rtlCol="0">
            <a:spAutoFit/>
          </a:bodyPr>
          <a:lstStyle/>
          <a:p>
            <a:r>
              <a:rPr lang="en-US" altLang="zh-CN" dirty="0" smtClean="0">
                <a:solidFill>
                  <a:schemeClr val="bg1"/>
                </a:solidFill>
              </a:rPr>
              <a:t>                      Conference</a:t>
            </a:r>
            <a:r>
              <a:rPr lang="zh-CN" altLang="en-US" dirty="0" smtClean="0">
                <a:solidFill>
                  <a:schemeClr val="bg1"/>
                </a:solidFill>
              </a:rPr>
              <a:t>：</a:t>
            </a:r>
            <a:r>
              <a:rPr lang="en-US" altLang="zh-CN" dirty="0" err="1" smtClean="0">
                <a:solidFill>
                  <a:schemeClr val="bg1"/>
                </a:solidFill>
              </a:rPr>
              <a:t>EMNLP_2020</a:t>
            </a:r>
            <a:endParaRPr lang="en-US" altLang="zh-CN" dirty="0" smtClean="0">
              <a:solidFill>
                <a:schemeClr val="bg1"/>
              </a:solidFill>
            </a:endParaRPr>
          </a:p>
          <a:p>
            <a:r>
              <a:rPr lang="en-US" altLang="zh-CN" dirty="0" err="1" smtClean="0">
                <a:solidFill>
                  <a:schemeClr val="bg1"/>
                </a:solidFill>
              </a:rPr>
              <a:t>Github</a:t>
            </a:r>
            <a:r>
              <a:rPr lang="en-US" altLang="zh-CN" dirty="0" smtClean="0">
                <a:solidFill>
                  <a:schemeClr val="bg1"/>
                </a:solidFill>
              </a:rPr>
              <a:t>: https</a:t>
            </a:r>
            <a:r>
              <a:rPr lang="en-US" altLang="zh-CN" dirty="0">
                <a:solidFill>
                  <a:schemeClr val="bg1"/>
                </a:solidFill>
              </a:rPr>
              <a:t>://</a:t>
            </a:r>
            <a:r>
              <a:rPr lang="en-US" altLang="zh-CN" dirty="0" err="1">
                <a:solidFill>
                  <a:schemeClr val="bg1"/>
                </a:solidFill>
              </a:rPr>
              <a:t>github.com</a:t>
            </a:r>
            <a:r>
              <a:rPr lang="en-US" altLang="zh-CN" dirty="0">
                <a:solidFill>
                  <a:schemeClr val="bg1"/>
                </a:solidFill>
              </a:rPr>
              <a:t>/</a:t>
            </a:r>
            <a:r>
              <a:rPr lang="en-US" altLang="zh-CN" dirty="0" err="1">
                <a:solidFill>
                  <a:schemeClr val="bg1"/>
                </a:solidFill>
              </a:rPr>
              <a:t>CCSoleil</a:t>
            </a:r>
            <a:r>
              <a:rPr lang="en-US" altLang="zh-CN" dirty="0">
                <a:solidFill>
                  <a:schemeClr val="bg1"/>
                </a:solidFill>
              </a:rPr>
              <a:t>/</a:t>
            </a:r>
            <a:r>
              <a:rPr lang="en-US" altLang="zh-CN" dirty="0" err="1">
                <a:solidFill>
                  <a:schemeClr val="bg1"/>
                </a:solidFill>
              </a:rPr>
              <a:t>latent_graph_atsc</a:t>
            </a:r>
            <a:endParaRPr lang="zh-CN" altLang="en-US"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3" name="墨迹 2"/>
              <p14:cNvContentPartPr/>
              <p14:nvPr/>
            </p14:nvContentPartPr>
            <p14:xfrm>
              <a:off x="6105600" y="2857320"/>
              <a:ext cx="360" cy="360"/>
            </p14:xfrm>
          </p:contentPart>
        </mc:Choice>
        <mc:Fallback xmlns="">
          <p:pic>
            <p:nvPicPr>
              <p:cNvPr id="3" name="墨迹 2"/>
              <p:cNvPicPr/>
              <p:nvPr/>
            </p:nvPicPr>
            <p:blipFill>
              <a:blip r:embed="rId4"/>
              <a:stretch>
                <a:fillRect/>
              </a:stretch>
            </p:blipFill>
            <p:spPr>
              <a:xfrm>
                <a:off x="6096240" y="2847960"/>
                <a:ext cx="19080" cy="19080"/>
              </a:xfrm>
              <a:prstGeom prst="rect">
                <a:avLst/>
              </a:prstGeom>
            </p:spPr>
          </p:pic>
        </mc:Fallback>
      </mc:AlternateContent>
      <p:pic>
        <p:nvPicPr>
          <p:cNvPr id="6" name="图片 5"/>
          <p:cNvPicPr>
            <a:picLocks noChangeAspect="1"/>
          </p:cNvPicPr>
          <p:nvPr/>
        </p:nvPicPr>
        <p:blipFill>
          <a:blip r:embed="rId5"/>
          <a:stretch>
            <a:fillRect/>
          </a:stretch>
        </p:blipFill>
        <p:spPr>
          <a:xfrm>
            <a:off x="0" y="23221"/>
            <a:ext cx="9008910" cy="2299632"/>
          </a:xfrm>
          <a:prstGeom prst="rect">
            <a:avLst/>
          </a:prstGeom>
        </p:spPr>
      </p:pic>
      <mc:AlternateContent xmlns:mc="http://schemas.openxmlformats.org/markup-compatibility/2006">
        <mc:Choice xmlns:p14="http://schemas.microsoft.com/office/powerpoint/2010/main" Requires="p14">
          <p:contentPart p14:bwMode="auto" r:id="rId6">
            <p14:nvContentPartPr>
              <p14:cNvPr id="10" name="墨迹 9"/>
              <p14:cNvContentPartPr/>
              <p14:nvPr/>
            </p14:nvContentPartPr>
            <p14:xfrm>
              <a:off x="3824280" y="4743360"/>
              <a:ext cx="360" cy="360"/>
            </p14:xfrm>
          </p:contentPart>
        </mc:Choice>
        <mc:Fallback>
          <p:pic>
            <p:nvPicPr>
              <p:cNvPr id="10" name="墨迹 9"/>
              <p:cNvPicPr/>
              <p:nvPr/>
            </p:nvPicPr>
            <p:blipFill>
              <a:blip r:embed="rId7"/>
              <a:stretch>
                <a:fillRect/>
              </a:stretch>
            </p:blipFill>
            <p:spPr>
              <a:xfrm>
                <a:off x="3814920" y="4734000"/>
                <a:ext cx="19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墨迹 10"/>
              <p14:cNvContentPartPr/>
              <p14:nvPr/>
            </p14:nvContentPartPr>
            <p14:xfrm>
              <a:off x="4052880" y="2610000"/>
              <a:ext cx="360" cy="360"/>
            </p14:xfrm>
          </p:contentPart>
        </mc:Choice>
        <mc:Fallback>
          <p:pic>
            <p:nvPicPr>
              <p:cNvPr id="11" name="墨迹 10"/>
              <p:cNvPicPr/>
              <p:nvPr/>
            </p:nvPicPr>
            <p:blipFill>
              <a:blip r:embed="rId9"/>
              <a:stretch>
                <a:fillRect/>
              </a:stretch>
            </p:blipFill>
            <p:spPr>
              <a:xfrm>
                <a:off x="4043520" y="2600640"/>
                <a:ext cx="19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墨迹 11"/>
              <p14:cNvContentPartPr/>
              <p14:nvPr/>
            </p14:nvContentPartPr>
            <p14:xfrm>
              <a:off x="2809800" y="2738520"/>
              <a:ext cx="360" cy="360"/>
            </p14:xfrm>
          </p:contentPart>
        </mc:Choice>
        <mc:Fallback>
          <p:pic>
            <p:nvPicPr>
              <p:cNvPr id="12" name="墨迹 11"/>
              <p:cNvPicPr/>
              <p:nvPr/>
            </p:nvPicPr>
            <p:blipFill>
              <a:blip r:embed="rId11"/>
              <a:stretch>
                <a:fillRect/>
              </a:stretch>
            </p:blipFill>
            <p:spPr>
              <a:xfrm>
                <a:off x="2800440" y="2729160"/>
                <a:ext cx="19080" cy="19080"/>
              </a:xfrm>
              <a:prstGeom prst="rect">
                <a:avLst/>
              </a:prstGeom>
            </p:spPr>
          </p:pic>
        </mc:Fallback>
      </mc:AlternateContent>
    </p:spTree>
    <p:extLst>
      <p:ext uri="{BB962C8B-B14F-4D97-AF65-F5344CB8AC3E}">
        <p14:creationId xmlns:p14="http://schemas.microsoft.com/office/powerpoint/2010/main" val="2968376374"/>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title"/>
          </p:nvPr>
        </p:nvSpPr>
        <p:spPr>
          <a:xfrm>
            <a:off x="0" y="0"/>
            <a:ext cx="9144000" cy="711201"/>
          </a:xfrm>
          <a:solidFill>
            <a:srgbClr val="0070C0"/>
          </a:solidFill>
        </p:spPr>
        <p:txBody>
          <a:bodyPr/>
          <a:lstStyle/>
          <a:p>
            <a:r>
              <a:rPr lang="en-US" altLang="zh-CN" dirty="0" smtClean="0"/>
              <a:t>model</a:t>
            </a:r>
            <a:endParaRPr lang="zh-CN" altLang="en-US" dirty="0"/>
          </a:p>
        </p:txBody>
      </p:sp>
      <p:pic>
        <p:nvPicPr>
          <p:cNvPr id="2" name="图片 1"/>
          <p:cNvPicPr>
            <a:picLocks noChangeAspect="1"/>
          </p:cNvPicPr>
          <p:nvPr/>
        </p:nvPicPr>
        <p:blipFill>
          <a:blip r:embed="rId2"/>
          <a:stretch>
            <a:fillRect/>
          </a:stretch>
        </p:blipFill>
        <p:spPr>
          <a:xfrm>
            <a:off x="1895166" y="768838"/>
            <a:ext cx="4668861" cy="3272955"/>
          </a:xfrm>
          <a:prstGeom prst="rect">
            <a:avLst/>
          </a:prstGeom>
        </p:spPr>
      </p:pic>
      <p:sp>
        <p:nvSpPr>
          <p:cNvPr id="8" name="矩形 7"/>
          <p:cNvSpPr/>
          <p:nvPr/>
        </p:nvSpPr>
        <p:spPr>
          <a:xfrm>
            <a:off x="1572139" y="4151050"/>
            <a:ext cx="5433785" cy="300082"/>
          </a:xfrm>
          <a:prstGeom prst="rect">
            <a:avLst/>
          </a:prstGeom>
        </p:spPr>
        <p:txBody>
          <a:bodyPr wrap="square">
            <a:spAutoFit/>
          </a:bodyPr>
          <a:lstStyle/>
          <a:p>
            <a:r>
              <a:rPr lang="en-US" altLang="zh-CN" dirty="0" smtClean="0"/>
              <a:t>2019_</a:t>
            </a:r>
            <a:r>
              <a:rPr lang="zh-CN" altLang="en-US" dirty="0" smtClean="0"/>
              <a:t>Interpretable </a:t>
            </a:r>
            <a:r>
              <a:rPr lang="zh-CN" altLang="en-US" dirty="0"/>
              <a:t>Neural Predictions with Differentiable Binary Variables</a:t>
            </a:r>
          </a:p>
        </p:txBody>
      </p:sp>
      <mc:AlternateContent xmlns:mc="http://schemas.openxmlformats.org/markup-compatibility/2006">
        <mc:Choice xmlns:p14="http://schemas.microsoft.com/office/powerpoint/2010/main" Requires="p14">
          <p:contentPart p14:bwMode="auto" r:id="rId3">
            <p14:nvContentPartPr>
              <p14:cNvPr id="10" name="墨迹 9"/>
              <p14:cNvContentPartPr/>
              <p14:nvPr/>
            </p14:nvContentPartPr>
            <p14:xfrm>
              <a:off x="2147760" y="961920"/>
              <a:ext cx="4358160" cy="3129480"/>
            </p14:xfrm>
          </p:contentPart>
        </mc:Choice>
        <mc:Fallback>
          <p:pic>
            <p:nvPicPr>
              <p:cNvPr id="10" name="墨迹 9"/>
              <p:cNvPicPr/>
              <p:nvPr/>
            </p:nvPicPr>
            <p:blipFill>
              <a:blip r:embed="rId4"/>
              <a:stretch>
                <a:fillRect/>
              </a:stretch>
            </p:blipFill>
            <p:spPr>
              <a:xfrm>
                <a:off x="2138400" y="952560"/>
                <a:ext cx="4376880" cy="3148200"/>
              </a:xfrm>
              <a:prstGeom prst="rect">
                <a:avLst/>
              </a:prstGeom>
            </p:spPr>
          </p:pic>
        </mc:Fallback>
      </mc:AlternateContent>
    </p:spTree>
    <p:extLst>
      <p:ext uri="{BB962C8B-B14F-4D97-AF65-F5344CB8AC3E}">
        <p14:creationId xmlns:p14="http://schemas.microsoft.com/office/powerpoint/2010/main" val="3094104293"/>
      </p:ext>
    </p:extLst>
  </p:cSld>
  <p:clrMapOvr>
    <a:masterClrMapping/>
  </p:clrMapOvr>
  <p:transition spd="med" advTm="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title"/>
          </p:nvPr>
        </p:nvSpPr>
        <p:spPr>
          <a:xfrm>
            <a:off x="0" y="0"/>
            <a:ext cx="9144000" cy="711201"/>
          </a:xfrm>
          <a:solidFill>
            <a:srgbClr val="0070C0"/>
          </a:solidFill>
        </p:spPr>
        <p:txBody>
          <a:bodyPr/>
          <a:lstStyle/>
          <a:p>
            <a:r>
              <a:rPr lang="en-US" altLang="zh-CN" dirty="0" smtClean="0"/>
              <a:t>model</a:t>
            </a:r>
            <a:endParaRPr lang="zh-CN" altLang="en-US" dirty="0"/>
          </a:p>
        </p:txBody>
      </p:sp>
      <p:pic>
        <p:nvPicPr>
          <p:cNvPr id="20" name="图片 19"/>
          <p:cNvPicPr>
            <a:picLocks noChangeAspect="1"/>
          </p:cNvPicPr>
          <p:nvPr/>
        </p:nvPicPr>
        <p:blipFill>
          <a:blip r:embed="rId2"/>
          <a:stretch>
            <a:fillRect/>
          </a:stretch>
        </p:blipFill>
        <p:spPr>
          <a:xfrm>
            <a:off x="302341" y="1150374"/>
            <a:ext cx="3605981" cy="3338223"/>
          </a:xfrm>
          <a:prstGeom prst="rect">
            <a:avLst/>
          </a:prstGeom>
        </p:spPr>
      </p:pic>
      <p:pic>
        <p:nvPicPr>
          <p:cNvPr id="5" name="图片 4"/>
          <p:cNvPicPr>
            <a:picLocks noChangeAspect="1"/>
          </p:cNvPicPr>
          <p:nvPr/>
        </p:nvPicPr>
        <p:blipFill>
          <a:blip r:embed="rId3"/>
          <a:stretch>
            <a:fillRect/>
          </a:stretch>
        </p:blipFill>
        <p:spPr>
          <a:xfrm>
            <a:off x="5088055" y="1072624"/>
            <a:ext cx="3200677" cy="472481"/>
          </a:xfrm>
          <a:prstGeom prst="rect">
            <a:avLst/>
          </a:prstGeom>
        </p:spPr>
      </p:pic>
      <p:pic>
        <p:nvPicPr>
          <p:cNvPr id="7" name="图片 6"/>
          <p:cNvPicPr>
            <a:picLocks noChangeAspect="1"/>
          </p:cNvPicPr>
          <p:nvPr/>
        </p:nvPicPr>
        <p:blipFill>
          <a:blip r:embed="rId4"/>
          <a:stretch>
            <a:fillRect/>
          </a:stretch>
        </p:blipFill>
        <p:spPr>
          <a:xfrm>
            <a:off x="5088055" y="1659075"/>
            <a:ext cx="3535986" cy="1371719"/>
          </a:xfrm>
          <a:prstGeom prst="rect">
            <a:avLst/>
          </a:prstGeom>
        </p:spPr>
      </p:pic>
      <p:sp>
        <p:nvSpPr>
          <p:cNvPr id="8" name="左大括号 7"/>
          <p:cNvSpPr/>
          <p:nvPr/>
        </p:nvSpPr>
        <p:spPr>
          <a:xfrm>
            <a:off x="4955459" y="1662270"/>
            <a:ext cx="132596" cy="12874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p:cNvSpPr txBox="1"/>
          <p:nvPr/>
        </p:nvSpPr>
        <p:spPr>
          <a:xfrm>
            <a:off x="3731343" y="2123768"/>
            <a:ext cx="1150374" cy="300082"/>
          </a:xfrm>
          <a:prstGeom prst="rect">
            <a:avLst/>
          </a:prstGeom>
          <a:noFill/>
        </p:spPr>
        <p:txBody>
          <a:bodyPr wrap="square" rtlCol="0">
            <a:spAutoFit/>
          </a:bodyPr>
          <a:lstStyle/>
          <a:p>
            <a:r>
              <a:rPr lang="en-US" altLang="zh-CN" dirty="0" err="1" smtClean="0"/>
              <a:t>Gatecombine</a:t>
            </a:r>
            <a:endParaRPr lang="zh-CN" altLang="en-US" dirty="0"/>
          </a:p>
        </p:txBody>
      </p:sp>
      <p:pic>
        <p:nvPicPr>
          <p:cNvPr id="12" name="图片 11"/>
          <p:cNvPicPr>
            <a:picLocks noChangeAspect="1"/>
          </p:cNvPicPr>
          <p:nvPr/>
        </p:nvPicPr>
        <p:blipFill>
          <a:blip r:embed="rId5"/>
          <a:stretch>
            <a:fillRect/>
          </a:stretch>
        </p:blipFill>
        <p:spPr>
          <a:xfrm>
            <a:off x="4660489" y="3258734"/>
            <a:ext cx="3251825" cy="820215"/>
          </a:xfrm>
          <a:prstGeom prst="rect">
            <a:avLst/>
          </a:prstGeom>
        </p:spPr>
      </p:pic>
      <p:sp>
        <p:nvSpPr>
          <p:cNvPr id="15" name="矩形 14"/>
          <p:cNvSpPr/>
          <p:nvPr/>
        </p:nvSpPr>
        <p:spPr>
          <a:xfrm>
            <a:off x="1607574" y="2603090"/>
            <a:ext cx="811161" cy="346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p14="http://schemas.microsoft.com/office/powerpoint/2010/main" Requires="p14">
          <p:contentPart p14:bwMode="auto" r:id="rId6">
            <p14:nvContentPartPr>
              <p14:cNvPr id="16" name="墨迹 15"/>
              <p14:cNvContentPartPr/>
              <p14:nvPr/>
            </p14:nvContentPartPr>
            <p14:xfrm>
              <a:off x="928800" y="1123920"/>
              <a:ext cx="6544080" cy="3000600"/>
            </p14:xfrm>
          </p:contentPart>
        </mc:Choice>
        <mc:Fallback>
          <p:pic>
            <p:nvPicPr>
              <p:cNvPr id="16" name="墨迹 15"/>
              <p:cNvPicPr/>
              <p:nvPr/>
            </p:nvPicPr>
            <p:blipFill>
              <a:blip r:embed="rId7"/>
              <a:stretch>
                <a:fillRect/>
              </a:stretch>
            </p:blipFill>
            <p:spPr>
              <a:xfrm>
                <a:off x="919440" y="1114560"/>
                <a:ext cx="6562800" cy="3019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6" name="墨迹 25"/>
              <p14:cNvContentPartPr/>
              <p14:nvPr/>
            </p14:nvContentPartPr>
            <p14:xfrm>
              <a:off x="933480" y="1800360"/>
              <a:ext cx="6896520" cy="2310120"/>
            </p14:xfrm>
          </p:contentPart>
        </mc:Choice>
        <mc:Fallback>
          <p:pic>
            <p:nvPicPr>
              <p:cNvPr id="26" name="墨迹 25"/>
              <p:cNvPicPr/>
              <p:nvPr/>
            </p:nvPicPr>
            <p:blipFill>
              <a:blip r:embed="rId9"/>
              <a:stretch>
                <a:fillRect/>
              </a:stretch>
            </p:blipFill>
            <p:spPr>
              <a:xfrm>
                <a:off x="924120" y="1791000"/>
                <a:ext cx="6915240" cy="2328840"/>
              </a:xfrm>
              <a:prstGeom prst="rect">
                <a:avLst/>
              </a:prstGeom>
            </p:spPr>
          </p:pic>
        </mc:Fallback>
      </mc:AlternateContent>
    </p:spTree>
    <p:extLst>
      <p:ext uri="{BB962C8B-B14F-4D97-AF65-F5344CB8AC3E}">
        <p14:creationId xmlns:p14="http://schemas.microsoft.com/office/powerpoint/2010/main" val="579820759"/>
      </p:ext>
    </p:extLst>
  </p:cSld>
  <p:clrMapOvr>
    <a:masterClrMapping/>
  </p:clrMapOvr>
  <p:transition spd="med" advTm="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title"/>
          </p:nvPr>
        </p:nvSpPr>
        <p:spPr>
          <a:xfrm>
            <a:off x="0" y="0"/>
            <a:ext cx="9144000" cy="711201"/>
          </a:xfrm>
          <a:solidFill>
            <a:srgbClr val="0070C0"/>
          </a:solidFill>
        </p:spPr>
        <p:txBody>
          <a:bodyPr/>
          <a:lstStyle/>
          <a:p>
            <a:r>
              <a:rPr lang="en-US" altLang="zh-CN" dirty="0" smtClean="0"/>
              <a:t>model</a:t>
            </a:r>
            <a:endParaRPr lang="zh-CN" altLang="en-US" dirty="0"/>
          </a:p>
        </p:txBody>
      </p:sp>
      <p:pic>
        <p:nvPicPr>
          <p:cNvPr id="2" name="图片 1"/>
          <p:cNvPicPr>
            <a:picLocks noChangeAspect="1"/>
          </p:cNvPicPr>
          <p:nvPr/>
        </p:nvPicPr>
        <p:blipFill>
          <a:blip r:embed="rId2"/>
          <a:stretch>
            <a:fillRect/>
          </a:stretch>
        </p:blipFill>
        <p:spPr>
          <a:xfrm>
            <a:off x="510926" y="772364"/>
            <a:ext cx="4313294" cy="4107536"/>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墨迹 3"/>
              <p14:cNvContentPartPr/>
              <p14:nvPr/>
            </p14:nvContentPartPr>
            <p14:xfrm>
              <a:off x="933480" y="4629240"/>
              <a:ext cx="514800" cy="38520"/>
            </p14:xfrm>
          </p:contentPart>
        </mc:Choice>
        <mc:Fallback>
          <p:pic>
            <p:nvPicPr>
              <p:cNvPr id="4" name="墨迹 3"/>
              <p:cNvPicPr/>
              <p:nvPr/>
            </p:nvPicPr>
            <p:blipFill>
              <a:blip r:embed="rId4"/>
              <a:stretch>
                <a:fillRect/>
              </a:stretch>
            </p:blipFill>
            <p:spPr>
              <a:xfrm>
                <a:off x="924120" y="4619880"/>
                <a:ext cx="533520" cy="57240"/>
              </a:xfrm>
              <a:prstGeom prst="rect">
                <a:avLst/>
              </a:prstGeom>
            </p:spPr>
          </p:pic>
        </mc:Fallback>
      </mc:AlternateContent>
    </p:spTree>
    <p:extLst>
      <p:ext uri="{BB962C8B-B14F-4D97-AF65-F5344CB8AC3E}">
        <p14:creationId xmlns:p14="http://schemas.microsoft.com/office/powerpoint/2010/main" val="229502486"/>
      </p:ext>
    </p:extLst>
  </p:cSld>
  <p:clrMapOvr>
    <a:masterClrMapping/>
  </p:clrMapOvr>
  <p:transition spd="med" advTm="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title"/>
          </p:nvPr>
        </p:nvSpPr>
        <p:spPr>
          <a:xfrm>
            <a:off x="0" y="0"/>
            <a:ext cx="9144000" cy="711201"/>
          </a:xfrm>
          <a:solidFill>
            <a:srgbClr val="0070C0"/>
          </a:solidFill>
        </p:spPr>
        <p:txBody>
          <a:bodyPr/>
          <a:lstStyle/>
          <a:p>
            <a:r>
              <a:rPr lang="en-US" altLang="zh-CN" dirty="0" smtClean="0"/>
              <a:t>model</a:t>
            </a:r>
            <a:endParaRPr lang="zh-CN" altLang="en-US" dirty="0"/>
          </a:p>
        </p:txBody>
      </p:sp>
      <p:pic>
        <p:nvPicPr>
          <p:cNvPr id="4" name="图片 3"/>
          <p:cNvPicPr>
            <a:picLocks noChangeAspect="1"/>
          </p:cNvPicPr>
          <p:nvPr/>
        </p:nvPicPr>
        <p:blipFill>
          <a:blip r:embed="rId2"/>
          <a:stretch>
            <a:fillRect/>
          </a:stretch>
        </p:blipFill>
        <p:spPr>
          <a:xfrm>
            <a:off x="302341" y="1150374"/>
            <a:ext cx="3605981" cy="3338223"/>
          </a:xfrm>
          <a:prstGeom prst="rect">
            <a:avLst/>
          </a:prstGeom>
        </p:spPr>
      </p:pic>
      <p:pic>
        <p:nvPicPr>
          <p:cNvPr id="2" name="图片 1"/>
          <p:cNvPicPr>
            <a:picLocks noChangeAspect="1"/>
          </p:cNvPicPr>
          <p:nvPr/>
        </p:nvPicPr>
        <p:blipFill>
          <a:blip r:embed="rId3"/>
          <a:stretch>
            <a:fillRect/>
          </a:stretch>
        </p:blipFill>
        <p:spPr>
          <a:xfrm>
            <a:off x="4556271" y="820209"/>
            <a:ext cx="3048264" cy="1379340"/>
          </a:xfrm>
          <a:prstGeom prst="rect">
            <a:avLst/>
          </a:prstGeom>
        </p:spPr>
      </p:pic>
      <p:sp>
        <p:nvSpPr>
          <p:cNvPr id="6" name="矩形 5"/>
          <p:cNvSpPr/>
          <p:nvPr/>
        </p:nvSpPr>
        <p:spPr>
          <a:xfrm>
            <a:off x="1253613" y="1150375"/>
            <a:ext cx="1784555" cy="5235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a:stretch>
            <a:fillRect/>
          </a:stretch>
        </p:blipFill>
        <p:spPr>
          <a:xfrm>
            <a:off x="4728771" y="3356304"/>
            <a:ext cx="2703264" cy="362928"/>
          </a:xfrm>
          <a:prstGeom prst="rect">
            <a:avLst/>
          </a:prstGeom>
        </p:spPr>
      </p:pic>
      <p:pic>
        <p:nvPicPr>
          <p:cNvPr id="8" name="图片 7"/>
          <p:cNvPicPr>
            <a:picLocks noChangeAspect="1"/>
          </p:cNvPicPr>
          <p:nvPr/>
        </p:nvPicPr>
        <p:blipFill>
          <a:blip r:embed="rId5"/>
          <a:stretch>
            <a:fillRect/>
          </a:stretch>
        </p:blipFill>
        <p:spPr>
          <a:xfrm>
            <a:off x="4728771" y="3712701"/>
            <a:ext cx="2903472" cy="662997"/>
          </a:xfrm>
          <a:prstGeom prst="rect">
            <a:avLst/>
          </a:prstGeom>
        </p:spPr>
      </p:pic>
      <p:pic>
        <p:nvPicPr>
          <p:cNvPr id="11" name="图片 10"/>
          <p:cNvPicPr>
            <a:picLocks noChangeAspect="1"/>
          </p:cNvPicPr>
          <p:nvPr/>
        </p:nvPicPr>
        <p:blipFill>
          <a:blip r:embed="rId6"/>
          <a:stretch>
            <a:fillRect/>
          </a:stretch>
        </p:blipFill>
        <p:spPr>
          <a:xfrm>
            <a:off x="4556270" y="2182147"/>
            <a:ext cx="2994903" cy="910481"/>
          </a:xfrm>
          <a:prstGeom prst="rect">
            <a:avLst/>
          </a:prstGeom>
        </p:spPr>
      </p:pic>
      <mc:AlternateContent xmlns:mc="http://schemas.openxmlformats.org/markup-compatibility/2006">
        <mc:Choice xmlns:p14="http://schemas.microsoft.com/office/powerpoint/2010/main" Requires="p14">
          <p:contentPart p14:bwMode="auto" r:id="rId7">
            <p14:nvContentPartPr>
              <p14:cNvPr id="12" name="墨迹 11"/>
              <p14:cNvContentPartPr/>
              <p14:nvPr/>
            </p14:nvContentPartPr>
            <p14:xfrm>
              <a:off x="1562040" y="633240"/>
              <a:ext cx="6158160" cy="3786840"/>
            </p14:xfrm>
          </p:contentPart>
        </mc:Choice>
        <mc:Fallback>
          <p:pic>
            <p:nvPicPr>
              <p:cNvPr id="12" name="墨迹 11"/>
              <p:cNvPicPr/>
              <p:nvPr/>
            </p:nvPicPr>
            <p:blipFill>
              <a:blip r:embed="rId8"/>
              <a:stretch>
                <a:fillRect/>
              </a:stretch>
            </p:blipFill>
            <p:spPr>
              <a:xfrm>
                <a:off x="1552680" y="623880"/>
                <a:ext cx="6176880" cy="3805560"/>
              </a:xfrm>
              <a:prstGeom prst="rect">
                <a:avLst/>
              </a:prstGeom>
            </p:spPr>
          </p:pic>
        </mc:Fallback>
      </mc:AlternateContent>
    </p:spTree>
    <p:extLst>
      <p:ext uri="{BB962C8B-B14F-4D97-AF65-F5344CB8AC3E}">
        <p14:creationId xmlns:p14="http://schemas.microsoft.com/office/powerpoint/2010/main" val="3045124755"/>
      </p:ext>
    </p:extLst>
  </p:cSld>
  <p:clrMapOvr>
    <a:masterClrMapping/>
  </p:clrMapOvr>
  <p:transition spd="med" advTm="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title"/>
          </p:nvPr>
        </p:nvSpPr>
        <p:spPr>
          <a:xfrm>
            <a:off x="0" y="0"/>
            <a:ext cx="9144000" cy="711201"/>
          </a:xfrm>
          <a:solidFill>
            <a:srgbClr val="0070C0"/>
          </a:solidFill>
        </p:spPr>
        <p:txBody>
          <a:bodyPr/>
          <a:lstStyle/>
          <a:p>
            <a:r>
              <a:rPr lang="en-US" altLang="zh-CN" dirty="0" smtClean="0"/>
              <a:t>Experiment</a:t>
            </a:r>
            <a:endParaRPr lang="zh-CN" altLang="en-US" dirty="0"/>
          </a:p>
        </p:txBody>
      </p:sp>
      <p:pic>
        <p:nvPicPr>
          <p:cNvPr id="5" name="图片 4"/>
          <p:cNvPicPr>
            <a:picLocks noChangeAspect="1"/>
          </p:cNvPicPr>
          <p:nvPr/>
        </p:nvPicPr>
        <p:blipFill>
          <a:blip r:embed="rId2"/>
          <a:stretch>
            <a:fillRect/>
          </a:stretch>
        </p:blipFill>
        <p:spPr>
          <a:xfrm>
            <a:off x="208404" y="938843"/>
            <a:ext cx="3756986" cy="3162574"/>
          </a:xfrm>
          <a:prstGeom prst="rect">
            <a:avLst/>
          </a:prstGeom>
        </p:spPr>
      </p:pic>
      <p:pic>
        <p:nvPicPr>
          <p:cNvPr id="6" name="图片 5"/>
          <p:cNvPicPr>
            <a:picLocks noChangeAspect="1"/>
          </p:cNvPicPr>
          <p:nvPr/>
        </p:nvPicPr>
        <p:blipFill>
          <a:blip r:embed="rId3"/>
          <a:stretch>
            <a:fillRect/>
          </a:stretch>
        </p:blipFill>
        <p:spPr>
          <a:xfrm>
            <a:off x="3965390" y="938843"/>
            <a:ext cx="4904262" cy="2981772"/>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墨迹 6"/>
              <p14:cNvContentPartPr/>
              <p14:nvPr/>
            </p14:nvContentPartPr>
            <p14:xfrm>
              <a:off x="4024440" y="1785960"/>
              <a:ext cx="109800" cy="466920"/>
            </p14:xfrm>
          </p:contentPart>
        </mc:Choice>
        <mc:Fallback>
          <p:pic>
            <p:nvPicPr>
              <p:cNvPr id="7" name="墨迹 6"/>
              <p:cNvPicPr/>
              <p:nvPr/>
            </p:nvPicPr>
            <p:blipFill>
              <a:blip r:embed="rId5"/>
              <a:stretch>
                <a:fillRect/>
              </a:stretch>
            </p:blipFill>
            <p:spPr>
              <a:xfrm>
                <a:off x="4015080" y="1776600"/>
                <a:ext cx="128520" cy="485640"/>
              </a:xfrm>
              <a:prstGeom prst="rect">
                <a:avLst/>
              </a:prstGeom>
            </p:spPr>
          </p:pic>
        </mc:Fallback>
      </mc:AlternateContent>
    </p:spTree>
    <p:extLst>
      <p:ext uri="{BB962C8B-B14F-4D97-AF65-F5344CB8AC3E}">
        <p14:creationId xmlns:p14="http://schemas.microsoft.com/office/powerpoint/2010/main" val="3210645172"/>
      </p:ext>
    </p:extLst>
  </p:cSld>
  <p:clrMapOvr>
    <a:masterClrMapping/>
  </p:clrMapOvr>
  <p:transition spd="med" advTm="0">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title"/>
          </p:nvPr>
        </p:nvSpPr>
        <p:spPr>
          <a:xfrm>
            <a:off x="0" y="0"/>
            <a:ext cx="9144000" cy="711201"/>
          </a:xfrm>
          <a:solidFill>
            <a:srgbClr val="0070C0"/>
          </a:solidFill>
        </p:spPr>
        <p:txBody>
          <a:bodyPr/>
          <a:lstStyle/>
          <a:p>
            <a:r>
              <a:rPr lang="en-US" altLang="zh-CN" dirty="0" smtClean="0"/>
              <a:t>Experiment</a:t>
            </a:r>
            <a:endParaRPr lang="zh-CN" altLang="en-US" dirty="0"/>
          </a:p>
        </p:txBody>
      </p:sp>
      <p:pic>
        <p:nvPicPr>
          <p:cNvPr id="4" name="图片 3"/>
          <p:cNvPicPr>
            <a:picLocks noChangeAspect="1"/>
          </p:cNvPicPr>
          <p:nvPr/>
        </p:nvPicPr>
        <p:blipFill>
          <a:blip r:embed="rId2"/>
          <a:stretch>
            <a:fillRect/>
          </a:stretch>
        </p:blipFill>
        <p:spPr>
          <a:xfrm>
            <a:off x="296044" y="1528572"/>
            <a:ext cx="4016088" cy="2263336"/>
          </a:xfrm>
          <a:prstGeom prst="rect">
            <a:avLst/>
          </a:prstGeom>
        </p:spPr>
      </p:pic>
      <p:pic>
        <p:nvPicPr>
          <p:cNvPr id="6" name="图片 5"/>
          <p:cNvPicPr>
            <a:picLocks noChangeAspect="1"/>
          </p:cNvPicPr>
          <p:nvPr/>
        </p:nvPicPr>
        <p:blipFill>
          <a:blip r:embed="rId3"/>
          <a:stretch>
            <a:fillRect/>
          </a:stretch>
        </p:blipFill>
        <p:spPr>
          <a:xfrm>
            <a:off x="4223642" y="1387589"/>
            <a:ext cx="3985605" cy="2545301"/>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墨迹 7"/>
              <p14:cNvContentPartPr/>
              <p14:nvPr/>
            </p14:nvContentPartPr>
            <p14:xfrm>
              <a:off x="2628720" y="1785960"/>
              <a:ext cx="5420160" cy="2196000"/>
            </p14:xfrm>
          </p:contentPart>
        </mc:Choice>
        <mc:Fallback>
          <p:pic>
            <p:nvPicPr>
              <p:cNvPr id="8" name="墨迹 7"/>
              <p:cNvPicPr/>
              <p:nvPr/>
            </p:nvPicPr>
            <p:blipFill>
              <a:blip r:embed="rId5"/>
              <a:stretch>
                <a:fillRect/>
              </a:stretch>
            </p:blipFill>
            <p:spPr>
              <a:xfrm>
                <a:off x="2619360" y="1776600"/>
                <a:ext cx="5438880" cy="2214720"/>
              </a:xfrm>
              <a:prstGeom prst="rect">
                <a:avLst/>
              </a:prstGeom>
            </p:spPr>
          </p:pic>
        </mc:Fallback>
      </mc:AlternateContent>
    </p:spTree>
    <p:extLst>
      <p:ext uri="{BB962C8B-B14F-4D97-AF65-F5344CB8AC3E}">
        <p14:creationId xmlns:p14="http://schemas.microsoft.com/office/powerpoint/2010/main" val="398163035"/>
      </p:ext>
    </p:extLst>
  </p:cSld>
  <p:clrMapOvr>
    <a:masterClrMapping/>
  </p:clrMapOvr>
  <p:transition spd="med" advTm="0">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title"/>
          </p:nvPr>
        </p:nvSpPr>
        <p:spPr>
          <a:xfrm>
            <a:off x="0" y="0"/>
            <a:ext cx="9144000" cy="711201"/>
          </a:xfrm>
          <a:solidFill>
            <a:srgbClr val="0070C0"/>
          </a:solidFill>
        </p:spPr>
        <p:txBody>
          <a:bodyPr/>
          <a:lstStyle/>
          <a:p>
            <a:r>
              <a:rPr lang="en-US" altLang="zh-CN" dirty="0" smtClean="0"/>
              <a:t>Experiment-case study</a:t>
            </a:r>
            <a:endParaRPr lang="zh-CN" altLang="en-US" dirty="0"/>
          </a:p>
        </p:txBody>
      </p:sp>
      <p:pic>
        <p:nvPicPr>
          <p:cNvPr id="2" name="图片 1"/>
          <p:cNvPicPr>
            <a:picLocks noChangeAspect="1"/>
          </p:cNvPicPr>
          <p:nvPr/>
        </p:nvPicPr>
        <p:blipFill>
          <a:blip r:embed="rId2"/>
          <a:stretch>
            <a:fillRect/>
          </a:stretch>
        </p:blipFill>
        <p:spPr>
          <a:xfrm>
            <a:off x="1961535" y="711201"/>
            <a:ext cx="4586748" cy="4187992"/>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墨迹 3"/>
              <p14:cNvContentPartPr/>
              <p14:nvPr/>
            </p14:nvContentPartPr>
            <p14:xfrm>
              <a:off x="1919160" y="843120"/>
              <a:ext cx="3481920" cy="4057920"/>
            </p14:xfrm>
          </p:contentPart>
        </mc:Choice>
        <mc:Fallback>
          <p:pic>
            <p:nvPicPr>
              <p:cNvPr id="4" name="墨迹 3"/>
              <p:cNvPicPr/>
              <p:nvPr/>
            </p:nvPicPr>
            <p:blipFill>
              <a:blip r:embed="rId4"/>
              <a:stretch>
                <a:fillRect/>
              </a:stretch>
            </p:blipFill>
            <p:spPr>
              <a:xfrm>
                <a:off x="1909800" y="833760"/>
                <a:ext cx="3500640" cy="4076640"/>
              </a:xfrm>
              <a:prstGeom prst="rect">
                <a:avLst/>
              </a:prstGeom>
            </p:spPr>
          </p:pic>
        </mc:Fallback>
      </mc:AlternateContent>
    </p:spTree>
    <p:extLst>
      <p:ext uri="{BB962C8B-B14F-4D97-AF65-F5344CB8AC3E}">
        <p14:creationId xmlns:p14="http://schemas.microsoft.com/office/powerpoint/2010/main" val="3209076205"/>
      </p:ext>
    </p:extLst>
  </p:cSld>
  <p:clrMapOvr>
    <a:masterClrMapping/>
  </p:clrMapOvr>
  <p:transition spd="med" advTm="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0" y="2277836"/>
            <a:ext cx="9144000" cy="224971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195987" y="2956066"/>
            <a:ext cx="2978701" cy="646331"/>
          </a:xfrm>
          <a:prstGeom prst="rect">
            <a:avLst/>
          </a:prstGeom>
          <a:noFill/>
        </p:spPr>
        <p:txBody>
          <a:bodyPr wrap="none" rtlCol="0">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rPr>
              <a:t> </a:t>
            </a:r>
            <a:r>
              <a:rPr lang="en-US" altLang="zh-CN" sz="3600" b="1" dirty="0">
                <a:solidFill>
                  <a:schemeClr val="bg1"/>
                </a:solidFill>
                <a:latin typeface="微软雅黑" panose="020B0503020204020204" pitchFamily="34" charset="-122"/>
                <a:ea typeface="微软雅黑" panose="020B0503020204020204" pitchFamily="34" charset="-122"/>
              </a:rPr>
              <a:t>THANGKS! </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551" y="213784"/>
            <a:ext cx="1798876" cy="1798876"/>
          </a:xfrm>
          <a:prstGeom prst="ellipse">
            <a:avLst/>
          </a:prstGeom>
        </p:spPr>
      </p:pic>
    </p:spTree>
    <p:extLst>
      <p:ext uri="{BB962C8B-B14F-4D97-AF65-F5344CB8AC3E}">
        <p14:creationId xmlns:p14="http://schemas.microsoft.com/office/powerpoint/2010/main" val="1782999414"/>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200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title"/>
          </p:nvPr>
        </p:nvSpPr>
        <p:spPr>
          <a:xfrm>
            <a:off x="0" y="0"/>
            <a:ext cx="9144000" cy="711201"/>
          </a:xfrm>
          <a:solidFill>
            <a:srgbClr val="0070C0"/>
          </a:solidFill>
        </p:spPr>
        <p:txBody>
          <a:bodyPr/>
          <a:lstStyle/>
          <a:p>
            <a:r>
              <a:rPr lang="en-US" altLang="zh-CN" dirty="0" smtClean="0"/>
              <a:t>Motivations</a:t>
            </a:r>
            <a:endParaRPr lang="zh-CN" altLang="en-US" dirty="0"/>
          </a:p>
        </p:txBody>
      </p:sp>
      <p:pic>
        <p:nvPicPr>
          <p:cNvPr id="5" name="图片 4"/>
          <p:cNvPicPr>
            <a:picLocks noChangeAspect="1"/>
          </p:cNvPicPr>
          <p:nvPr/>
        </p:nvPicPr>
        <p:blipFill>
          <a:blip r:embed="rId2"/>
          <a:stretch>
            <a:fillRect/>
          </a:stretch>
        </p:blipFill>
        <p:spPr>
          <a:xfrm>
            <a:off x="1423219" y="902930"/>
            <a:ext cx="5508798" cy="1908405"/>
          </a:xfrm>
          <a:prstGeom prst="rect">
            <a:avLst/>
          </a:prstGeom>
        </p:spPr>
      </p:pic>
      <p:sp>
        <p:nvSpPr>
          <p:cNvPr id="7" name="矩形 6"/>
          <p:cNvSpPr/>
          <p:nvPr/>
        </p:nvSpPr>
        <p:spPr>
          <a:xfrm>
            <a:off x="2086897" y="3003064"/>
            <a:ext cx="4572000" cy="1338828"/>
          </a:xfrm>
          <a:prstGeom prst="rect">
            <a:avLst/>
          </a:prstGeom>
        </p:spPr>
        <p:txBody>
          <a:bodyPr>
            <a:spAutoFit/>
          </a:bodyPr>
          <a:lstStyle/>
          <a:p>
            <a:r>
              <a:rPr lang="zh-CN" altLang="en-US" dirty="0"/>
              <a:t>For a sentence, its dependency syntactic structure may be very complicated. The key of GCN lies in the topology and its aggregation method. Our syntax dependency tree may itself have limitations in the syntactic analysis of complex sentences. GCN also exhibits complex topological structures. Certain limitations</a:t>
            </a:r>
          </a:p>
        </p:txBody>
      </p:sp>
      <mc:AlternateContent xmlns:mc="http://schemas.openxmlformats.org/markup-compatibility/2006">
        <mc:Choice xmlns:p14="http://schemas.microsoft.com/office/powerpoint/2010/main" Requires="p14">
          <p:contentPart p14:bwMode="auto" r:id="rId3">
            <p14:nvContentPartPr>
              <p14:cNvPr id="10" name="墨迹 9"/>
              <p14:cNvContentPartPr/>
              <p14:nvPr/>
            </p14:nvContentPartPr>
            <p14:xfrm>
              <a:off x="1962000" y="2381400"/>
              <a:ext cx="4729680" cy="66960"/>
            </p14:xfrm>
          </p:contentPart>
        </mc:Choice>
        <mc:Fallback>
          <p:pic>
            <p:nvPicPr>
              <p:cNvPr id="10" name="墨迹 9"/>
              <p:cNvPicPr/>
              <p:nvPr/>
            </p:nvPicPr>
            <p:blipFill>
              <a:blip r:embed="rId4"/>
              <a:stretch>
                <a:fillRect/>
              </a:stretch>
            </p:blipFill>
            <p:spPr>
              <a:xfrm>
                <a:off x="1952640" y="2372040"/>
                <a:ext cx="4748400" cy="85680"/>
              </a:xfrm>
              <a:prstGeom prst="rect">
                <a:avLst/>
              </a:prstGeom>
            </p:spPr>
          </p:pic>
        </mc:Fallback>
      </mc:AlternateContent>
    </p:spTree>
    <p:extLst>
      <p:ext uri="{BB962C8B-B14F-4D97-AF65-F5344CB8AC3E}">
        <p14:creationId xmlns:p14="http://schemas.microsoft.com/office/powerpoint/2010/main" val="1661904323"/>
      </p:ext>
    </p:extLst>
  </p:cSld>
  <p:clrMapOvr>
    <a:masterClrMapping/>
  </p:clrMapOvr>
  <p:transition spd="med" advTm="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title"/>
          </p:nvPr>
        </p:nvSpPr>
        <p:spPr>
          <a:xfrm>
            <a:off x="0" y="0"/>
            <a:ext cx="9144000" cy="834312"/>
          </a:xfrm>
          <a:solidFill>
            <a:srgbClr val="0070C0"/>
          </a:solidFill>
        </p:spPr>
        <p:txBody>
          <a:bodyPr>
            <a:normAutofit/>
          </a:bodyPr>
          <a:lstStyle/>
          <a:p>
            <a:r>
              <a:rPr lang="en-US" altLang="zh-CN" dirty="0"/>
              <a:t>Motivations</a:t>
            </a:r>
            <a:endParaRPr lang="zh-CN" altLang="en-US" dirty="0"/>
          </a:p>
        </p:txBody>
      </p:sp>
      <p:pic>
        <p:nvPicPr>
          <p:cNvPr id="4" name="图片 3"/>
          <p:cNvPicPr>
            <a:picLocks noChangeAspect="1"/>
          </p:cNvPicPr>
          <p:nvPr/>
        </p:nvPicPr>
        <p:blipFill>
          <a:blip r:embed="rId2"/>
          <a:stretch>
            <a:fillRect/>
          </a:stretch>
        </p:blipFill>
        <p:spPr>
          <a:xfrm>
            <a:off x="921776" y="834312"/>
            <a:ext cx="6695766" cy="2417707"/>
          </a:xfrm>
          <a:prstGeom prst="rect">
            <a:avLst/>
          </a:prstGeom>
        </p:spPr>
      </p:pic>
      <p:sp>
        <p:nvSpPr>
          <p:cNvPr id="5" name="矩形 4"/>
          <p:cNvSpPr/>
          <p:nvPr/>
        </p:nvSpPr>
        <p:spPr>
          <a:xfrm>
            <a:off x="2035278" y="3341092"/>
            <a:ext cx="4572000" cy="1131079"/>
          </a:xfrm>
          <a:prstGeom prst="rect">
            <a:avLst/>
          </a:prstGeom>
        </p:spPr>
        <p:txBody>
          <a:bodyPr>
            <a:spAutoFit/>
          </a:bodyPr>
          <a:lstStyle/>
          <a:p>
            <a:r>
              <a:rPr lang="zh-CN" altLang="en-US" dirty="0"/>
              <a:t>But for an object, the dependency structure between it and the context may be very simple, and it also has a certain degree of locality. Therefore, the article attempts to use an automatic form to learn the underlying structure that depends on the current object.</a:t>
            </a:r>
          </a:p>
        </p:txBody>
      </p:sp>
      <mc:AlternateContent xmlns:mc="http://schemas.openxmlformats.org/markup-compatibility/2006">
        <mc:Choice xmlns:p14="http://schemas.microsoft.com/office/powerpoint/2010/main" Requires="p14">
          <p:contentPart p14:bwMode="auto" r:id="rId3">
            <p14:nvContentPartPr>
              <p14:cNvPr id="6" name="墨迹 5"/>
              <p14:cNvContentPartPr/>
              <p14:nvPr/>
            </p14:nvContentPartPr>
            <p14:xfrm>
              <a:off x="1490760" y="1467000"/>
              <a:ext cx="5243760" cy="509760"/>
            </p14:xfrm>
          </p:contentPart>
        </mc:Choice>
        <mc:Fallback>
          <p:pic>
            <p:nvPicPr>
              <p:cNvPr id="6" name="墨迹 5"/>
              <p:cNvPicPr/>
              <p:nvPr/>
            </p:nvPicPr>
            <p:blipFill>
              <a:blip r:embed="rId4"/>
              <a:stretch>
                <a:fillRect/>
              </a:stretch>
            </p:blipFill>
            <p:spPr>
              <a:xfrm>
                <a:off x="1481400" y="1457640"/>
                <a:ext cx="5262480" cy="528480"/>
              </a:xfrm>
              <a:prstGeom prst="rect">
                <a:avLst/>
              </a:prstGeom>
            </p:spPr>
          </p:pic>
        </mc:Fallback>
      </mc:AlternateContent>
    </p:spTree>
    <p:extLst>
      <p:ext uri="{BB962C8B-B14F-4D97-AF65-F5344CB8AC3E}">
        <p14:creationId xmlns:p14="http://schemas.microsoft.com/office/powerpoint/2010/main" val="815002730"/>
      </p:ext>
    </p:extLst>
  </p:cSld>
  <p:clrMapOvr>
    <a:masterClrMapping/>
  </p:clrMapOvr>
  <p:transition spd="med" advTm="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title"/>
          </p:nvPr>
        </p:nvSpPr>
        <p:spPr>
          <a:xfrm>
            <a:off x="0" y="0"/>
            <a:ext cx="9144000" cy="786051"/>
          </a:xfrm>
          <a:solidFill>
            <a:srgbClr val="0070C0"/>
          </a:solidFill>
        </p:spPr>
        <p:txBody>
          <a:bodyPr>
            <a:normAutofit/>
          </a:bodyPr>
          <a:lstStyle/>
          <a:p>
            <a:r>
              <a:rPr lang="en-US" altLang="zh-CN" dirty="0" smtClean="0"/>
              <a:t>Model  Architecture </a:t>
            </a:r>
            <a:endParaRPr lang="zh-CN" altLang="en-US" dirty="0"/>
          </a:p>
        </p:txBody>
      </p:sp>
      <p:pic>
        <p:nvPicPr>
          <p:cNvPr id="5" name="图片 4"/>
          <p:cNvPicPr>
            <a:picLocks noChangeAspect="1"/>
          </p:cNvPicPr>
          <p:nvPr/>
        </p:nvPicPr>
        <p:blipFill>
          <a:blip r:embed="rId2"/>
          <a:stretch>
            <a:fillRect/>
          </a:stretch>
        </p:blipFill>
        <p:spPr>
          <a:xfrm>
            <a:off x="1359063" y="786051"/>
            <a:ext cx="5481975" cy="4012261"/>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墨迹 6"/>
              <p14:cNvContentPartPr/>
              <p14:nvPr/>
            </p14:nvContentPartPr>
            <p14:xfrm>
              <a:off x="1195560" y="2543040"/>
              <a:ext cx="5272200" cy="419760"/>
            </p14:xfrm>
          </p:contentPart>
        </mc:Choice>
        <mc:Fallback>
          <p:pic>
            <p:nvPicPr>
              <p:cNvPr id="7" name="墨迹 6"/>
              <p:cNvPicPr/>
              <p:nvPr/>
            </p:nvPicPr>
            <p:blipFill>
              <a:blip r:embed="rId4"/>
              <a:stretch>
                <a:fillRect/>
              </a:stretch>
            </p:blipFill>
            <p:spPr>
              <a:xfrm>
                <a:off x="1186200" y="2533680"/>
                <a:ext cx="5290920" cy="438480"/>
              </a:xfrm>
              <a:prstGeom prst="rect">
                <a:avLst/>
              </a:prstGeom>
            </p:spPr>
          </p:pic>
        </mc:Fallback>
      </mc:AlternateContent>
    </p:spTree>
    <p:extLst>
      <p:ext uri="{BB962C8B-B14F-4D97-AF65-F5344CB8AC3E}">
        <p14:creationId xmlns:p14="http://schemas.microsoft.com/office/powerpoint/2010/main" val="529116191"/>
      </p:ext>
    </p:extLst>
  </p:cSld>
  <p:clrMapOvr>
    <a:masterClrMapping/>
  </p:clrMapOvr>
  <p:transition spd="med" advTm="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title"/>
          </p:nvPr>
        </p:nvSpPr>
        <p:spPr>
          <a:xfrm>
            <a:off x="0" y="0"/>
            <a:ext cx="9144000" cy="711201"/>
          </a:xfrm>
          <a:solidFill>
            <a:srgbClr val="0070C0"/>
          </a:solidFill>
        </p:spPr>
        <p:txBody>
          <a:bodyPr/>
          <a:lstStyle/>
          <a:p>
            <a:r>
              <a:rPr lang="en-US" altLang="zh-CN" dirty="0"/>
              <a:t>Model  Architecture </a:t>
            </a:r>
            <a:endParaRPr lang="zh-CN" altLang="en-US" dirty="0"/>
          </a:p>
        </p:txBody>
      </p:sp>
      <p:pic>
        <p:nvPicPr>
          <p:cNvPr id="10" name="图片 9"/>
          <p:cNvPicPr>
            <a:picLocks noChangeAspect="1"/>
          </p:cNvPicPr>
          <p:nvPr/>
        </p:nvPicPr>
        <p:blipFill>
          <a:blip r:embed="rId2"/>
          <a:stretch>
            <a:fillRect/>
          </a:stretch>
        </p:blipFill>
        <p:spPr>
          <a:xfrm>
            <a:off x="250721" y="1157748"/>
            <a:ext cx="3605981" cy="3338223"/>
          </a:xfrm>
          <a:prstGeom prst="rect">
            <a:avLst/>
          </a:prstGeom>
        </p:spPr>
      </p:pic>
      <p:sp>
        <p:nvSpPr>
          <p:cNvPr id="4" name="圆角矩形 3"/>
          <p:cNvSpPr/>
          <p:nvPr/>
        </p:nvSpPr>
        <p:spPr>
          <a:xfrm>
            <a:off x="2831690" y="3709219"/>
            <a:ext cx="663678" cy="1696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260988" y="3967315"/>
            <a:ext cx="1637070" cy="154859"/>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V="1">
            <a:off x="2905432" y="4041058"/>
            <a:ext cx="1002893" cy="7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908325" y="3878826"/>
            <a:ext cx="2801858" cy="300082"/>
          </a:xfrm>
          <a:prstGeom prst="rect">
            <a:avLst/>
          </a:prstGeom>
          <a:noFill/>
        </p:spPr>
        <p:txBody>
          <a:bodyPr wrap="square" rtlCol="0">
            <a:spAutoFit/>
          </a:bodyPr>
          <a:lstStyle/>
          <a:p>
            <a:r>
              <a:rPr lang="en-US" altLang="zh-CN" dirty="0" err="1" smtClean="0"/>
              <a:t>Glove_300d</a:t>
            </a:r>
            <a:r>
              <a:rPr lang="en-US" altLang="zh-CN" dirty="0" smtClean="0"/>
              <a:t>----&gt;</a:t>
            </a:r>
            <a:r>
              <a:rPr lang="en-US" altLang="zh-CN" dirty="0" err="1" smtClean="0"/>
              <a:t>BiLSTM</a:t>
            </a:r>
            <a:r>
              <a:rPr lang="en-US" altLang="zh-CN" dirty="0" smtClean="0"/>
              <a:t>/base-Bert</a:t>
            </a:r>
            <a:endParaRPr lang="zh-CN" altLang="en-US" dirty="0"/>
          </a:p>
        </p:txBody>
      </p:sp>
      <p:cxnSp>
        <p:nvCxnSpPr>
          <p:cNvPr id="15" name="直接箭头连接符 14"/>
          <p:cNvCxnSpPr>
            <a:stCxn id="4" idx="3"/>
          </p:cNvCxnSpPr>
          <p:nvPr/>
        </p:nvCxnSpPr>
        <p:spPr>
          <a:xfrm flipV="1">
            <a:off x="3495368" y="2826859"/>
            <a:ext cx="1150374" cy="967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3"/>
          <a:stretch>
            <a:fillRect/>
          </a:stretch>
        </p:blipFill>
        <p:spPr>
          <a:xfrm>
            <a:off x="5007078" y="2472168"/>
            <a:ext cx="2613887" cy="838273"/>
          </a:xfrm>
          <a:prstGeom prst="rect">
            <a:avLst/>
          </a:prstGeom>
        </p:spPr>
      </p:pic>
      <p:pic>
        <p:nvPicPr>
          <p:cNvPr id="19" name="图片 18"/>
          <p:cNvPicPr>
            <a:picLocks noChangeAspect="1"/>
          </p:cNvPicPr>
          <p:nvPr/>
        </p:nvPicPr>
        <p:blipFill>
          <a:blip r:embed="rId4"/>
          <a:stretch>
            <a:fillRect/>
          </a:stretch>
        </p:blipFill>
        <p:spPr>
          <a:xfrm>
            <a:off x="4408856" y="1174776"/>
            <a:ext cx="3810330" cy="1120237"/>
          </a:xfrm>
          <a:prstGeom prst="rect">
            <a:avLst/>
          </a:prstGeom>
        </p:spPr>
      </p:pic>
      <mc:AlternateContent xmlns:mc="http://schemas.openxmlformats.org/markup-compatibility/2006">
        <mc:Choice xmlns:p14="http://schemas.microsoft.com/office/powerpoint/2010/main" Requires="p14">
          <p:contentPart p14:bwMode="auto" r:id="rId5">
            <p14:nvContentPartPr>
              <p14:cNvPr id="21" name="墨迹 20"/>
              <p14:cNvContentPartPr/>
              <p14:nvPr/>
            </p14:nvContentPartPr>
            <p14:xfrm>
              <a:off x="3933720" y="2038320"/>
              <a:ext cx="3210480" cy="2167200"/>
            </p14:xfrm>
          </p:contentPart>
        </mc:Choice>
        <mc:Fallback>
          <p:pic>
            <p:nvPicPr>
              <p:cNvPr id="21" name="墨迹 20"/>
              <p:cNvPicPr/>
              <p:nvPr/>
            </p:nvPicPr>
            <p:blipFill>
              <a:blip r:embed="rId6"/>
              <a:stretch>
                <a:fillRect/>
              </a:stretch>
            </p:blipFill>
            <p:spPr>
              <a:xfrm>
                <a:off x="3924360" y="2028960"/>
                <a:ext cx="3229200" cy="2185920"/>
              </a:xfrm>
              <a:prstGeom prst="rect">
                <a:avLst/>
              </a:prstGeom>
            </p:spPr>
          </p:pic>
        </mc:Fallback>
      </mc:AlternateContent>
      <p:pic>
        <p:nvPicPr>
          <p:cNvPr id="22" name="图片 21"/>
          <p:cNvPicPr>
            <a:picLocks noChangeAspect="1"/>
          </p:cNvPicPr>
          <p:nvPr/>
        </p:nvPicPr>
        <p:blipFill>
          <a:blip r:embed="rId7"/>
          <a:stretch>
            <a:fillRect/>
          </a:stretch>
        </p:blipFill>
        <p:spPr>
          <a:xfrm>
            <a:off x="5875702" y="4290323"/>
            <a:ext cx="2848912" cy="638816"/>
          </a:xfrm>
          <a:prstGeom prst="rect">
            <a:avLst/>
          </a:prstGeom>
        </p:spPr>
      </p:pic>
      <mc:AlternateContent xmlns:mc="http://schemas.openxmlformats.org/markup-compatibility/2006">
        <mc:Choice xmlns:p14="http://schemas.microsoft.com/office/powerpoint/2010/main" Requires="p14">
          <p:contentPart p14:bwMode="auto" r:id="rId8">
            <p14:nvContentPartPr>
              <p14:cNvPr id="23" name="墨迹 22"/>
              <p14:cNvContentPartPr/>
              <p14:nvPr/>
            </p14:nvContentPartPr>
            <p14:xfrm>
              <a:off x="3591000" y="1809720"/>
              <a:ext cx="3738960" cy="2019600"/>
            </p14:xfrm>
          </p:contentPart>
        </mc:Choice>
        <mc:Fallback>
          <p:pic>
            <p:nvPicPr>
              <p:cNvPr id="23" name="墨迹 22"/>
              <p:cNvPicPr/>
              <p:nvPr/>
            </p:nvPicPr>
            <p:blipFill>
              <a:blip r:embed="rId9"/>
              <a:stretch>
                <a:fillRect/>
              </a:stretch>
            </p:blipFill>
            <p:spPr>
              <a:xfrm>
                <a:off x="3581640" y="1800360"/>
                <a:ext cx="3757680" cy="2038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4" name="墨迹 23"/>
              <p14:cNvContentPartPr/>
              <p14:nvPr/>
            </p14:nvContentPartPr>
            <p14:xfrm>
              <a:off x="1852560" y="2952720"/>
              <a:ext cx="1305360" cy="576720"/>
            </p14:xfrm>
          </p:contentPart>
        </mc:Choice>
        <mc:Fallback>
          <p:pic>
            <p:nvPicPr>
              <p:cNvPr id="24" name="墨迹 23"/>
              <p:cNvPicPr/>
              <p:nvPr/>
            </p:nvPicPr>
            <p:blipFill>
              <a:blip r:embed="rId11"/>
              <a:stretch>
                <a:fillRect/>
              </a:stretch>
            </p:blipFill>
            <p:spPr>
              <a:xfrm>
                <a:off x="1843200" y="2943360"/>
                <a:ext cx="1324080" cy="595440"/>
              </a:xfrm>
              <a:prstGeom prst="rect">
                <a:avLst/>
              </a:prstGeom>
            </p:spPr>
          </p:pic>
        </mc:Fallback>
      </mc:AlternateContent>
    </p:spTree>
    <p:extLst>
      <p:ext uri="{BB962C8B-B14F-4D97-AF65-F5344CB8AC3E}">
        <p14:creationId xmlns:p14="http://schemas.microsoft.com/office/powerpoint/2010/main" val="602709873"/>
      </p:ext>
    </p:extLst>
  </p:cSld>
  <p:clrMapOvr>
    <a:masterClrMapping/>
  </p:clrMapOvr>
  <p:transition spd="med" advTm="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title"/>
          </p:nvPr>
        </p:nvSpPr>
        <p:spPr>
          <a:xfrm>
            <a:off x="0" y="0"/>
            <a:ext cx="9144000" cy="711201"/>
          </a:xfrm>
          <a:solidFill>
            <a:srgbClr val="0070C0"/>
          </a:solidFill>
        </p:spPr>
        <p:txBody>
          <a:bodyPr/>
          <a:lstStyle/>
          <a:p>
            <a:r>
              <a:rPr lang="en-US" altLang="zh-CN" dirty="0" smtClean="0"/>
              <a:t>CoSan Prepare-data</a:t>
            </a:r>
            <a:endParaRPr lang="zh-CN" altLang="en-US" dirty="0"/>
          </a:p>
        </p:txBody>
      </p:sp>
      <p:pic>
        <p:nvPicPr>
          <p:cNvPr id="11" name="图片 10"/>
          <p:cNvPicPr>
            <a:picLocks noChangeAspect="1"/>
          </p:cNvPicPr>
          <p:nvPr/>
        </p:nvPicPr>
        <p:blipFill>
          <a:blip r:embed="rId2"/>
          <a:stretch>
            <a:fillRect/>
          </a:stretch>
        </p:blipFill>
        <p:spPr>
          <a:xfrm>
            <a:off x="250721" y="1157748"/>
            <a:ext cx="3605981" cy="3338223"/>
          </a:xfrm>
          <a:prstGeom prst="rect">
            <a:avLst/>
          </a:prstGeom>
        </p:spPr>
      </p:pic>
      <p:sp>
        <p:nvSpPr>
          <p:cNvPr id="4" name="圆角矩形 3"/>
          <p:cNvSpPr/>
          <p:nvPr/>
        </p:nvSpPr>
        <p:spPr>
          <a:xfrm>
            <a:off x="789039" y="3052916"/>
            <a:ext cx="1032387" cy="2580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flipV="1">
            <a:off x="1821426" y="2188088"/>
            <a:ext cx="3023419" cy="997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3"/>
          <a:stretch>
            <a:fillRect/>
          </a:stretch>
        </p:blipFill>
        <p:spPr>
          <a:xfrm>
            <a:off x="5053864" y="2544097"/>
            <a:ext cx="3401793" cy="1150197"/>
          </a:xfrm>
          <a:prstGeom prst="rect">
            <a:avLst/>
          </a:prstGeom>
        </p:spPr>
      </p:pic>
      <p:pic>
        <p:nvPicPr>
          <p:cNvPr id="13" name="图片 12"/>
          <p:cNvPicPr>
            <a:picLocks noChangeAspect="1"/>
          </p:cNvPicPr>
          <p:nvPr/>
        </p:nvPicPr>
        <p:blipFill>
          <a:blip r:embed="rId4"/>
          <a:stretch>
            <a:fillRect/>
          </a:stretch>
        </p:blipFill>
        <p:spPr>
          <a:xfrm>
            <a:off x="4933335" y="711201"/>
            <a:ext cx="3886537" cy="1837201"/>
          </a:xfrm>
          <a:prstGeom prst="rect">
            <a:avLst/>
          </a:prstGeom>
        </p:spPr>
      </p:pic>
      <mc:AlternateContent xmlns:mc="http://schemas.openxmlformats.org/markup-compatibility/2006">
        <mc:Choice xmlns:p14="http://schemas.microsoft.com/office/powerpoint/2010/main" Requires="p14">
          <p:contentPart p14:bwMode="auto" r:id="rId5">
            <p14:nvContentPartPr>
              <p14:cNvPr id="15" name="墨迹 14"/>
              <p14:cNvContentPartPr/>
              <p14:nvPr/>
            </p14:nvContentPartPr>
            <p14:xfrm>
              <a:off x="876240" y="2862360"/>
              <a:ext cx="4172400" cy="424080"/>
            </p14:xfrm>
          </p:contentPart>
        </mc:Choice>
        <mc:Fallback>
          <p:pic>
            <p:nvPicPr>
              <p:cNvPr id="15" name="墨迹 14"/>
              <p:cNvPicPr/>
              <p:nvPr/>
            </p:nvPicPr>
            <p:blipFill>
              <a:blip r:embed="rId6"/>
              <a:stretch>
                <a:fillRect/>
              </a:stretch>
            </p:blipFill>
            <p:spPr>
              <a:xfrm>
                <a:off x="866880" y="2853000"/>
                <a:ext cx="419112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墨迹 15"/>
              <p14:cNvContentPartPr/>
              <p14:nvPr/>
            </p14:nvContentPartPr>
            <p14:xfrm>
              <a:off x="890640" y="3247920"/>
              <a:ext cx="2281680" cy="181440"/>
            </p14:xfrm>
          </p:contentPart>
        </mc:Choice>
        <mc:Fallback>
          <p:pic>
            <p:nvPicPr>
              <p:cNvPr id="16" name="墨迹 15"/>
              <p:cNvPicPr/>
              <p:nvPr/>
            </p:nvPicPr>
            <p:blipFill>
              <a:blip r:embed="rId8"/>
              <a:stretch>
                <a:fillRect/>
              </a:stretch>
            </p:blipFill>
            <p:spPr>
              <a:xfrm>
                <a:off x="881280" y="3238560"/>
                <a:ext cx="2300400" cy="200160"/>
              </a:xfrm>
              <a:prstGeom prst="rect">
                <a:avLst/>
              </a:prstGeom>
            </p:spPr>
          </p:pic>
        </mc:Fallback>
      </mc:AlternateContent>
    </p:spTree>
    <p:extLst>
      <p:ext uri="{BB962C8B-B14F-4D97-AF65-F5344CB8AC3E}">
        <p14:creationId xmlns:p14="http://schemas.microsoft.com/office/powerpoint/2010/main" val="1174756409"/>
      </p:ext>
    </p:extLst>
  </p:cSld>
  <p:clrMapOvr>
    <a:masterClrMapping/>
  </p:clrMapOvr>
  <p:transition spd="med" advTm="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title"/>
          </p:nvPr>
        </p:nvSpPr>
        <p:spPr>
          <a:xfrm>
            <a:off x="0" y="0"/>
            <a:ext cx="9144000" cy="711201"/>
          </a:xfrm>
          <a:solidFill>
            <a:srgbClr val="0070C0"/>
          </a:solidFill>
        </p:spPr>
        <p:txBody>
          <a:bodyPr/>
          <a:lstStyle/>
          <a:p>
            <a:r>
              <a:rPr lang="en-US" altLang="zh-CN" dirty="0" smtClean="0"/>
              <a:t>model</a:t>
            </a:r>
            <a:endParaRPr lang="zh-CN" altLang="en-US" dirty="0"/>
          </a:p>
        </p:txBody>
      </p:sp>
      <p:pic>
        <p:nvPicPr>
          <p:cNvPr id="27" name="图片 26"/>
          <p:cNvPicPr>
            <a:picLocks noChangeAspect="1"/>
          </p:cNvPicPr>
          <p:nvPr/>
        </p:nvPicPr>
        <p:blipFill>
          <a:blip r:embed="rId2"/>
          <a:stretch>
            <a:fillRect/>
          </a:stretch>
        </p:blipFill>
        <p:spPr>
          <a:xfrm>
            <a:off x="431664" y="711201"/>
            <a:ext cx="4442845" cy="4046571"/>
          </a:xfrm>
          <a:prstGeom prst="rect">
            <a:avLst/>
          </a:prstGeom>
        </p:spPr>
      </p:pic>
      <mc:AlternateContent xmlns:mc="http://schemas.openxmlformats.org/markup-compatibility/2006">
        <mc:Choice xmlns:p14="http://schemas.microsoft.com/office/powerpoint/2010/main" Requires="p14">
          <p:contentPart p14:bwMode="auto" r:id="rId3">
            <p14:nvContentPartPr>
              <p14:cNvPr id="28" name="墨迹 27"/>
              <p14:cNvContentPartPr/>
              <p14:nvPr/>
            </p14:nvContentPartPr>
            <p14:xfrm>
              <a:off x="466560" y="1942920"/>
              <a:ext cx="2034000" cy="2682000"/>
            </p14:xfrm>
          </p:contentPart>
        </mc:Choice>
        <mc:Fallback>
          <p:pic>
            <p:nvPicPr>
              <p:cNvPr id="28" name="墨迹 27"/>
              <p:cNvPicPr/>
              <p:nvPr/>
            </p:nvPicPr>
            <p:blipFill>
              <a:blip r:embed="rId4"/>
              <a:stretch>
                <a:fillRect/>
              </a:stretch>
            </p:blipFill>
            <p:spPr>
              <a:xfrm>
                <a:off x="457200" y="1933560"/>
                <a:ext cx="2052720" cy="2700720"/>
              </a:xfrm>
              <a:prstGeom prst="rect">
                <a:avLst/>
              </a:prstGeom>
            </p:spPr>
          </p:pic>
        </mc:Fallback>
      </mc:AlternateContent>
    </p:spTree>
    <p:extLst>
      <p:ext uri="{BB962C8B-B14F-4D97-AF65-F5344CB8AC3E}">
        <p14:creationId xmlns:p14="http://schemas.microsoft.com/office/powerpoint/2010/main" val="3642512640"/>
      </p:ext>
    </p:extLst>
  </p:cSld>
  <p:clrMapOvr>
    <a:masterClrMapping/>
  </p:clrMapOvr>
  <p:transition spd="med" advTm="0">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title"/>
          </p:nvPr>
        </p:nvSpPr>
        <p:spPr>
          <a:xfrm>
            <a:off x="0" y="0"/>
            <a:ext cx="9144000" cy="711201"/>
          </a:xfrm>
          <a:solidFill>
            <a:srgbClr val="0070C0"/>
          </a:solidFill>
        </p:spPr>
        <p:txBody>
          <a:bodyPr/>
          <a:lstStyle/>
          <a:p>
            <a:r>
              <a:rPr lang="en-US" altLang="zh-CN" dirty="0" smtClean="0"/>
              <a:t>model</a:t>
            </a:r>
            <a:endParaRPr lang="zh-CN" altLang="en-US" dirty="0"/>
          </a:p>
        </p:txBody>
      </p:sp>
      <p:pic>
        <p:nvPicPr>
          <p:cNvPr id="7" name="图片 6"/>
          <p:cNvPicPr>
            <a:picLocks noChangeAspect="1"/>
          </p:cNvPicPr>
          <p:nvPr/>
        </p:nvPicPr>
        <p:blipFill>
          <a:blip r:embed="rId2"/>
          <a:stretch>
            <a:fillRect/>
          </a:stretch>
        </p:blipFill>
        <p:spPr>
          <a:xfrm>
            <a:off x="1172496" y="1620021"/>
            <a:ext cx="2327407" cy="547218"/>
          </a:xfrm>
          <a:prstGeom prst="rect">
            <a:avLst/>
          </a:prstGeom>
        </p:spPr>
      </p:pic>
      <p:pic>
        <p:nvPicPr>
          <p:cNvPr id="8" name="图片 7"/>
          <p:cNvPicPr>
            <a:picLocks noChangeAspect="1"/>
          </p:cNvPicPr>
          <p:nvPr/>
        </p:nvPicPr>
        <p:blipFill>
          <a:blip r:embed="rId3"/>
          <a:stretch>
            <a:fillRect/>
          </a:stretch>
        </p:blipFill>
        <p:spPr>
          <a:xfrm>
            <a:off x="862780" y="2941977"/>
            <a:ext cx="3141989" cy="823926"/>
          </a:xfrm>
          <a:prstGeom prst="rect">
            <a:avLst/>
          </a:prstGeom>
        </p:spPr>
      </p:pic>
      <p:cxnSp>
        <p:nvCxnSpPr>
          <p:cNvPr id="10" name="直接箭头连接符 9"/>
          <p:cNvCxnSpPr>
            <a:stCxn id="8" idx="3"/>
          </p:cNvCxnSpPr>
          <p:nvPr/>
        </p:nvCxnSpPr>
        <p:spPr>
          <a:xfrm>
            <a:off x="4004769" y="3353940"/>
            <a:ext cx="5156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859593" y="3153885"/>
            <a:ext cx="4572000" cy="400110"/>
          </a:xfrm>
          <a:prstGeom prst="rect">
            <a:avLst/>
          </a:prstGeom>
        </p:spPr>
        <p:txBody>
          <a:bodyPr>
            <a:spAutoFit/>
          </a:bodyPr>
          <a:lstStyle/>
          <a:p>
            <a:r>
              <a:rPr lang="en-US" altLang="zh-CN" sz="1000" b="1" dirty="0" err="1" smtClean="0">
                <a:latin typeface="+mj-lt"/>
              </a:rPr>
              <a:t>2008_Graphical</a:t>
            </a:r>
            <a:r>
              <a:rPr lang="en-US" altLang="zh-CN" sz="1000" b="1" dirty="0" smtClean="0">
                <a:latin typeface="+mj-lt"/>
              </a:rPr>
              <a:t> </a:t>
            </a:r>
            <a:r>
              <a:rPr lang="en-US" altLang="zh-CN" sz="1000" b="1" dirty="0">
                <a:latin typeface="+mj-lt"/>
              </a:rPr>
              <a:t>Models, Exponential Families, and</a:t>
            </a:r>
          </a:p>
          <a:p>
            <a:r>
              <a:rPr lang="en-US" altLang="zh-CN" sz="1000" b="1" dirty="0" err="1">
                <a:latin typeface="+mj-lt"/>
              </a:rPr>
              <a:t>Variational</a:t>
            </a:r>
            <a:r>
              <a:rPr lang="en-US" altLang="zh-CN" sz="1000" b="1" dirty="0">
                <a:latin typeface="+mj-lt"/>
              </a:rPr>
              <a:t> Inference</a:t>
            </a:r>
            <a:endParaRPr lang="zh-CN" altLang="en-US" sz="1000" dirty="0">
              <a:latin typeface="+mj-lt"/>
            </a:endParaRPr>
          </a:p>
        </p:txBody>
      </p:sp>
      <p:pic>
        <p:nvPicPr>
          <p:cNvPr id="14" name="图片 13"/>
          <p:cNvPicPr>
            <a:picLocks noChangeAspect="1"/>
          </p:cNvPicPr>
          <p:nvPr/>
        </p:nvPicPr>
        <p:blipFill>
          <a:blip r:embed="rId4"/>
          <a:stretch>
            <a:fillRect/>
          </a:stretch>
        </p:blipFill>
        <p:spPr>
          <a:xfrm>
            <a:off x="1032387" y="3973751"/>
            <a:ext cx="2777947" cy="709495"/>
          </a:xfrm>
          <a:prstGeom prst="rect">
            <a:avLst/>
          </a:prstGeom>
        </p:spPr>
      </p:pic>
      <p:pic>
        <p:nvPicPr>
          <p:cNvPr id="17" name="图片 16"/>
          <p:cNvPicPr>
            <a:picLocks noChangeAspect="1"/>
          </p:cNvPicPr>
          <p:nvPr/>
        </p:nvPicPr>
        <p:blipFill>
          <a:blip r:embed="rId5"/>
          <a:stretch>
            <a:fillRect/>
          </a:stretch>
        </p:blipFill>
        <p:spPr>
          <a:xfrm>
            <a:off x="4663175" y="1218392"/>
            <a:ext cx="2482418" cy="418581"/>
          </a:xfrm>
          <a:prstGeom prst="rect">
            <a:avLst/>
          </a:prstGeom>
        </p:spPr>
      </p:pic>
      <p:pic>
        <p:nvPicPr>
          <p:cNvPr id="23" name="图片 22"/>
          <p:cNvPicPr>
            <a:picLocks noChangeAspect="1"/>
          </p:cNvPicPr>
          <p:nvPr/>
        </p:nvPicPr>
        <p:blipFill>
          <a:blip r:embed="rId6"/>
          <a:stretch>
            <a:fillRect/>
          </a:stretch>
        </p:blipFill>
        <p:spPr>
          <a:xfrm>
            <a:off x="1095066" y="1086219"/>
            <a:ext cx="2987131" cy="428708"/>
          </a:xfrm>
          <a:prstGeom prst="rect">
            <a:avLst/>
          </a:prstGeom>
        </p:spPr>
      </p:pic>
      <p:pic>
        <p:nvPicPr>
          <p:cNvPr id="24" name="图片 23"/>
          <p:cNvPicPr>
            <a:picLocks noChangeAspect="1"/>
          </p:cNvPicPr>
          <p:nvPr/>
        </p:nvPicPr>
        <p:blipFill>
          <a:blip r:embed="rId7"/>
          <a:stretch>
            <a:fillRect/>
          </a:stretch>
        </p:blipFill>
        <p:spPr>
          <a:xfrm>
            <a:off x="4663175" y="1889946"/>
            <a:ext cx="2895527" cy="554587"/>
          </a:xfrm>
          <a:prstGeom prst="rect">
            <a:avLst/>
          </a:prstGeom>
        </p:spPr>
      </p:pic>
      <p:pic>
        <p:nvPicPr>
          <p:cNvPr id="25" name="图片 24"/>
          <p:cNvPicPr>
            <a:picLocks noChangeAspect="1"/>
          </p:cNvPicPr>
          <p:nvPr/>
        </p:nvPicPr>
        <p:blipFill>
          <a:blip r:embed="rId8"/>
          <a:stretch>
            <a:fillRect/>
          </a:stretch>
        </p:blipFill>
        <p:spPr>
          <a:xfrm>
            <a:off x="1245318" y="2272333"/>
            <a:ext cx="2181761" cy="360228"/>
          </a:xfrm>
          <a:prstGeom prst="rect">
            <a:avLst/>
          </a:prstGeom>
        </p:spPr>
      </p:pic>
      <mc:AlternateContent xmlns:mc="http://schemas.openxmlformats.org/markup-compatibility/2006">
        <mc:Choice xmlns:p14="http://schemas.microsoft.com/office/powerpoint/2010/main" Requires="p14">
          <p:contentPart p14:bwMode="auto" r:id="rId9">
            <p14:nvContentPartPr>
              <p14:cNvPr id="26" name="墨迹 25"/>
              <p14:cNvContentPartPr/>
              <p14:nvPr/>
            </p14:nvContentPartPr>
            <p14:xfrm>
              <a:off x="938160" y="166680"/>
              <a:ext cx="6734520" cy="4572360"/>
            </p14:xfrm>
          </p:contentPart>
        </mc:Choice>
        <mc:Fallback>
          <p:pic>
            <p:nvPicPr>
              <p:cNvPr id="26" name="墨迹 25"/>
              <p:cNvPicPr/>
              <p:nvPr/>
            </p:nvPicPr>
            <p:blipFill>
              <a:blip r:embed="rId10"/>
              <a:stretch>
                <a:fillRect/>
              </a:stretch>
            </p:blipFill>
            <p:spPr>
              <a:xfrm>
                <a:off x="928800" y="157320"/>
                <a:ext cx="6753240" cy="4591080"/>
              </a:xfrm>
              <a:prstGeom prst="rect">
                <a:avLst/>
              </a:prstGeom>
            </p:spPr>
          </p:pic>
        </mc:Fallback>
      </mc:AlternateContent>
    </p:spTree>
    <p:extLst>
      <p:ext uri="{BB962C8B-B14F-4D97-AF65-F5344CB8AC3E}">
        <p14:creationId xmlns:p14="http://schemas.microsoft.com/office/powerpoint/2010/main" val="2918150515"/>
      </p:ext>
    </p:extLst>
  </p:cSld>
  <p:clrMapOvr>
    <a:masterClrMapping/>
  </p:clrMapOvr>
  <p:transition spd="med" advTm="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4"/>
          <p:cNvSpPr>
            <a:spLocks noGrp="1"/>
          </p:cNvSpPr>
          <p:nvPr>
            <p:ph type="title"/>
          </p:nvPr>
        </p:nvSpPr>
        <p:spPr>
          <a:xfrm>
            <a:off x="0" y="0"/>
            <a:ext cx="9144000" cy="711201"/>
          </a:xfrm>
          <a:solidFill>
            <a:srgbClr val="0070C0"/>
          </a:solidFill>
        </p:spPr>
        <p:txBody>
          <a:bodyPr/>
          <a:lstStyle/>
          <a:p>
            <a:r>
              <a:rPr lang="en-US" altLang="zh-CN" dirty="0" smtClean="0"/>
              <a:t>model</a:t>
            </a:r>
            <a:endParaRPr lang="zh-CN" altLang="en-US" dirty="0"/>
          </a:p>
        </p:txBody>
      </p:sp>
      <p:pic>
        <p:nvPicPr>
          <p:cNvPr id="11" name="图片 10"/>
          <p:cNvPicPr>
            <a:picLocks noChangeAspect="1"/>
          </p:cNvPicPr>
          <p:nvPr/>
        </p:nvPicPr>
        <p:blipFill>
          <a:blip r:embed="rId2"/>
          <a:stretch>
            <a:fillRect/>
          </a:stretch>
        </p:blipFill>
        <p:spPr>
          <a:xfrm>
            <a:off x="250721" y="1157748"/>
            <a:ext cx="3605981" cy="3338223"/>
          </a:xfrm>
          <a:prstGeom prst="rect">
            <a:avLst/>
          </a:prstGeom>
        </p:spPr>
      </p:pic>
      <p:sp>
        <p:nvSpPr>
          <p:cNvPr id="4" name="矩形 3"/>
          <p:cNvSpPr/>
          <p:nvPr/>
        </p:nvSpPr>
        <p:spPr>
          <a:xfrm>
            <a:off x="1983658" y="3222523"/>
            <a:ext cx="1128252"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a:stCxn id="4" idx="3"/>
          </p:cNvCxnSpPr>
          <p:nvPr/>
        </p:nvCxnSpPr>
        <p:spPr>
          <a:xfrm flipV="1">
            <a:off x="3111910" y="2603090"/>
            <a:ext cx="862780" cy="733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stretch>
            <a:fillRect/>
          </a:stretch>
        </p:blipFill>
        <p:spPr>
          <a:xfrm>
            <a:off x="4343400" y="711201"/>
            <a:ext cx="2994920" cy="1981372"/>
          </a:xfrm>
          <a:prstGeom prst="rect">
            <a:avLst/>
          </a:prstGeom>
        </p:spPr>
      </p:pic>
      <p:pic>
        <p:nvPicPr>
          <p:cNvPr id="7" name="图片 6"/>
          <p:cNvPicPr>
            <a:picLocks noChangeAspect="1"/>
          </p:cNvPicPr>
          <p:nvPr/>
        </p:nvPicPr>
        <p:blipFill>
          <a:blip r:embed="rId4"/>
          <a:stretch>
            <a:fillRect/>
          </a:stretch>
        </p:blipFill>
        <p:spPr>
          <a:xfrm>
            <a:off x="4787344" y="2666764"/>
            <a:ext cx="2302544" cy="2047221"/>
          </a:xfrm>
          <a:prstGeom prst="rect">
            <a:avLst/>
          </a:prstGeom>
        </p:spPr>
      </p:pic>
      <mc:AlternateContent xmlns:mc="http://schemas.openxmlformats.org/markup-compatibility/2006">
        <mc:Choice xmlns:p14="http://schemas.microsoft.com/office/powerpoint/2010/main" Requires="p14">
          <p:contentPart p14:bwMode="auto" r:id="rId5">
            <p14:nvContentPartPr>
              <p14:cNvPr id="8" name="墨迹 7"/>
              <p14:cNvContentPartPr/>
              <p14:nvPr/>
            </p14:nvContentPartPr>
            <p14:xfrm>
              <a:off x="2081160" y="523800"/>
              <a:ext cx="4967640" cy="4229640"/>
            </p14:xfrm>
          </p:contentPart>
        </mc:Choice>
        <mc:Fallback>
          <p:pic>
            <p:nvPicPr>
              <p:cNvPr id="8" name="墨迹 7"/>
              <p:cNvPicPr/>
              <p:nvPr/>
            </p:nvPicPr>
            <p:blipFill>
              <a:blip r:embed="rId6"/>
              <a:stretch>
                <a:fillRect/>
              </a:stretch>
            </p:blipFill>
            <p:spPr>
              <a:xfrm>
                <a:off x="2071800" y="514440"/>
                <a:ext cx="4986360" cy="4248360"/>
              </a:xfrm>
              <a:prstGeom prst="rect">
                <a:avLst/>
              </a:prstGeom>
            </p:spPr>
          </p:pic>
        </mc:Fallback>
      </mc:AlternateContent>
    </p:spTree>
    <p:extLst>
      <p:ext uri="{BB962C8B-B14F-4D97-AF65-F5344CB8AC3E}">
        <p14:creationId xmlns:p14="http://schemas.microsoft.com/office/powerpoint/2010/main" val="2417578154"/>
      </p:ext>
    </p:extLst>
  </p:cSld>
  <p:clrMapOvr>
    <a:masterClrMapping/>
  </p:clrMapOvr>
  <p:transition spd="med" advTm="0">
    <p:pull/>
  </p:transition>
  <p:timing>
    <p:tnLst>
      <p:par>
        <p:cTn id="1" dur="indefinite" restart="never" nodeType="tmRoot"/>
      </p:par>
    </p:tnLst>
  </p:timing>
</p:sld>
</file>

<file path=ppt/theme/theme1.xml><?xml version="1.0" encoding="utf-8"?>
<a:theme xmlns:a="http://schemas.openxmlformats.org/drawingml/2006/main" name="第一PPT，www.1ppt.com">
  <a:themeElements>
    <a:clrScheme name="自定义 98">
      <a:dk1>
        <a:sysClr val="windowText" lastClr="000000"/>
      </a:dk1>
      <a:lt1>
        <a:sysClr val="window" lastClr="FFFFFF"/>
      </a:lt1>
      <a:dk2>
        <a:srgbClr val="44546A"/>
      </a:dk2>
      <a:lt2>
        <a:srgbClr val="E7E6E6"/>
      </a:lt2>
      <a:accent1>
        <a:srgbClr val="3C485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12026</TotalTime>
  <Words>169</Words>
  <Application>Microsoft Office PowerPoint</Application>
  <PresentationFormat>全屏显示(16:9)</PresentationFormat>
  <Paragraphs>28</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等线</vt:lpstr>
      <vt:lpstr>等线 Light</vt:lpstr>
      <vt:lpstr>宋体</vt:lpstr>
      <vt:lpstr>微软雅黑</vt:lpstr>
      <vt:lpstr>Arial</vt:lpstr>
      <vt:lpstr>Calibri</vt:lpstr>
      <vt:lpstr>Calibri Light</vt:lpstr>
      <vt:lpstr>第一PPT，www.1ppt.com</vt:lpstr>
      <vt:lpstr>PowerPoint 演示文稿</vt:lpstr>
      <vt:lpstr>Motivations</vt:lpstr>
      <vt:lpstr>Motivations</vt:lpstr>
      <vt:lpstr>Model  Architecture </vt:lpstr>
      <vt:lpstr>Model  Architecture </vt:lpstr>
      <vt:lpstr>CoSan Prepare-data</vt:lpstr>
      <vt:lpstr>model</vt:lpstr>
      <vt:lpstr>model</vt:lpstr>
      <vt:lpstr>model</vt:lpstr>
      <vt:lpstr>model</vt:lpstr>
      <vt:lpstr>model</vt:lpstr>
      <vt:lpstr>model</vt:lpstr>
      <vt:lpstr>model</vt:lpstr>
      <vt:lpstr>Experiment</vt:lpstr>
      <vt:lpstr>Experiment</vt:lpstr>
      <vt:lpstr>Experiment-case study</vt:lpstr>
      <vt:lpstr>PowerPoint 演示文稿</vt:lpstr>
    </vt:vector>
  </TitlesOfParts>
  <Company>第一PPT，www.1ppt.com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知识竞赛</dc:title>
  <dc:creator>第一PPT</dc:creator>
  <cp:keywords>www.1ppt.com</cp:keywords>
  <cp:lastModifiedBy>Hasee</cp:lastModifiedBy>
  <cp:revision>305</cp:revision>
  <dcterms:created xsi:type="dcterms:W3CDTF">2016-12-25T02:27:54Z</dcterms:created>
  <dcterms:modified xsi:type="dcterms:W3CDTF">2020-11-28T09:10:03Z</dcterms:modified>
</cp:coreProperties>
</file>